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notesSlides/notesSlide3.xml" ContentType="application/vnd.openxmlformats-officedocument.presentationml.notesSlide+xml"/>
  <Override PartName="/ppt/ink/ink16.xml" ContentType="application/inkml+xml"/>
  <Override PartName="/ppt/ink/ink17.xml" ContentType="application/inkml+xml"/>
  <Override PartName="/ppt/ink/ink18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66" r:id="rId2"/>
    <p:sldId id="257" r:id="rId3"/>
    <p:sldId id="258" r:id="rId4"/>
    <p:sldId id="259" r:id="rId5"/>
    <p:sldId id="267" r:id="rId6"/>
    <p:sldId id="260" r:id="rId7"/>
    <p:sldId id="268" r:id="rId8"/>
    <p:sldId id="272" r:id="rId9"/>
    <p:sldId id="269" r:id="rId10"/>
    <p:sldId id="270" r:id="rId11"/>
    <p:sldId id="282" r:id="rId12"/>
    <p:sldId id="285" r:id="rId13"/>
    <p:sldId id="286" r:id="rId14"/>
    <p:sldId id="276" r:id="rId15"/>
    <p:sldId id="277" r:id="rId16"/>
    <p:sldId id="288" r:id="rId17"/>
    <p:sldId id="287" r:id="rId18"/>
    <p:sldId id="289" r:id="rId19"/>
    <p:sldId id="279" r:id="rId2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9T12:47:32.3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24575,'124'0'0,"370"16"0,-336-5 0,172-9 0,-144-5 0,-87 5 0,110-5 0,-158-6-1365,-28 3-5461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8T12:34:51.20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0 253 24575,'1'-3'0,"0"1"0,0-1 0,0 1 0,1-1 0,-1 1 0,1 0 0,-1-1 0,1 1 0,0 0 0,0 0 0,0 0 0,0 0 0,0 1 0,1-1 0,-1 1 0,0-1 0,1 1 0,-1 0 0,4-1 0,7-6 0,42-26 0,2 4 0,64-26 0,-69 33 0,-45 20 0,24-11 0,66-21 0,-89 33 0,1-1 0,-1 2 0,0-1 0,1 1 0,-1 1 0,1-1 0,-1 2 0,1-1 0,-1 1 0,1 0 0,-1 1 0,1 0 0,14 5 0,-9 1 0,-1 0 0,1 1 0,-1 1 0,-1 0 0,0 1 0,16 17 0,59 79 0,-77-93 0,14 17 0,-8-7 0,2-2 0,32 33 0,-43-49 0,1 1 0,-1-1 0,2-1 0,-1 0 0,0 0 0,1 0 0,0-1 0,0 0 0,0-1 0,1 0 0,14 2 0,-4-3 0,0 0 0,-1-2 0,1 0 0,0-1 0,0-2 0,0 0 0,25-7 0,132-49 0,-159 52 0,44-19 0,-33 13 0,43-13 0,-62 24 0,1-1 0,0 2 0,-1-1 0,1 1 0,0 1 0,0 0 0,22 3 0,-6 3 0,1 2 0,50 20 0,-47-16 0,54 15 0,-62-23 0,1-2 0,0 0 0,0-1 0,0-1 0,0-2 0,37-6 0,-46 7 0,1 0 0,0 0 0,-1 2 0,1 0 0,-1 1 0,1 0 0,-1 1 0,0 1 0,0 1 0,15 5 0,-19-5 0,0-1 0,1 0 0,0-1 0,0-1 0,0 0 0,0 0 0,0-1 0,0-1 0,0 0 0,0-1 0,0 0 0,0-1 0,0 0 0,15-5 0,168-69 0,-8 3 0,-174 70 0,0 0 0,1 0 0,0 1 0,0 1 0,-1 1 0,19 0 0,81 17 0,-80-11 0,1-1 0,43 1 0,-34-9 0,0-1 0,0-3 0,-1-2 0,53-17 0,-23 6 0,-53 16 0,-1 1 0,1 1 0,0 0 0,35 2 0,77 14 0,-15-1 0,187-5 0,-288-9-91,0 0 0,0-1 0,0 0 0,-1-1 0,1-1 0,-1 0 0,0-1 0,0 0 0,0-2 0,-1 1 0,0-2 0,0 0 0,-1 0 0,20-18 0,-1-1-6735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8T12:34:53.51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0 178 24575,'22'-1'0,"0"-1"0,-1 0 0,0-2 0,0-1 0,0 0 0,0-2 0,24-11 0,132-75 0,-176 92 0,5-3 0,1 0 0,0 1 0,0 0 0,0 0 0,0 0 0,0 1 0,1 0 0,-1 0 0,1 1 0,10-1 0,-14 3 0,1-1 0,-1 1 0,1 0 0,-1 0 0,0 0 0,0 0 0,0 1 0,0 0 0,0 0 0,0 0 0,0 0 0,0 1 0,-1-1 0,1 1 0,-1 0 0,0 0 0,0 0 0,0 1 0,4 6 0,4 6 0,-2 1 0,0 1 0,-1 0 0,-1 0 0,0 0 0,6 34 0,-8-31 0,1 0 0,1 0 0,1 0 0,1-1 0,12 22 0,-18-38 0,-1 0 0,1 0 0,0-1 0,0 1 0,1 0 0,-1-1 0,1 0 0,0 0 0,0 0 0,0 0 0,0-1 0,0 1 0,1-1 0,-1 0 0,1-1 0,0 1 0,-1-1 0,1 0 0,0 0 0,0 0 0,5 0 0,-3-1 0,1-1 0,-1 0 0,0 0 0,0-1 0,0 0 0,0 0 0,0 0 0,0-1 0,-1 0 0,1 0 0,-1-1 0,0 0 0,10-8 0,22-19 0,-18 14 0,0 0 0,1 2 0,44-25 0,-58 37 0,-1 0 0,1 1 0,-1-1 0,1 1 0,0 1 0,0-1 0,0 1 0,0 0 0,0 1 0,0 0 0,0 0 0,0 1 0,0-1 0,0 1 0,0 1 0,0-1 0,0 1 0,0 1 0,8 3 0,-3 1 0,1 1 0,-1 0 0,-1 1 0,0 0 0,0 1 0,11 13 0,35 30 0,-52-49 0,1 0 0,0-1 0,0 1 0,0-1 0,0 0 0,1 0 0,-1-1 0,1 0 0,0 0 0,0-1 0,0 0 0,-1 0 0,1 0 0,0-1 0,0 0 0,12-2 0,5-3 0,-1 0 0,0-2 0,36-15 0,-35 12 0,1 2 0,44-11 0,57 8 0,-87 10 0,0-3 0,55-11 0,-19-5 0,-2-4 0,0-3 0,-2-3 0,120-69 0,-187 96 0,9-6 0,1 2 0,0 0 0,28-11 0,-38 16 0,0 1 0,0 1 0,1-1 0,-1 0 0,0 1 0,0 0 0,0 0 0,0 0 0,1 1 0,-1-1 0,0 1 0,0 0 0,0 0 0,0 0 0,0 1 0,0-1 0,0 1 0,-1 0 0,6 3 0,35 31 0,-38-29 0,1-1 0,-1-1 0,1 1 0,0-1 0,0-1 0,0 1 0,1-1 0,0 0 0,-1-1 0,1 0 0,1 0 0,-1-1 0,13 2 0,1-3 0,0-2 0,0-1 0,0-1 0,0-1 0,0 0 0,35-14 0,3 2 0,46-14 0,82-17 0,-169 45 0,0 1 0,-1 1 0,1 1 0,0 0 0,-1 2 0,25 5 0,-27-4 0,1 0 0,0-2 0,-1 0 0,1-1 0,0 0 0,0-2 0,31-4 0,45-22 12,-65 18-356,0 1 0,1 1-1,53-6 1,-33 13-6482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8T12:34:55.97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0 235 24575,'9'0'0,"0"-1"0,0 0 0,0-1 0,0 0 0,0-1 0,-1 0 0,1 0 0,7-4 0,65-40 0,-62 35 0,33-21 0,117-65 0,-161 94 0,0 0 0,1 1 0,-1 1 0,1-1 0,-1 1 0,1 1 0,0-1 0,-1 1 0,1 1 0,0 0 0,0 0 0,12 2 0,-9 1 0,-1 0 0,0 1 0,0 0 0,0 0 0,0 2 0,-1-1 0,1 1 0,15 12 0,37 34 0,-35-29 0,0-1 0,37 22 0,-55-39 0,-1 0 0,1 0 0,0-1 0,0-1 0,0 1 0,0-2 0,0 1 0,1-1 0,0-1 0,-1 0 0,21-1 0,112-23 0,-92 14 0,57-5 0,-61 11 0,0 2 0,0 3 0,0 1 0,70 14 0,-70-7 0,1-2 0,0-2 0,0-2 0,1-2 0,-1-3 0,0-1 0,0-3 0,60-13 0,-73 10 0,-9 1 0,0 2 0,0 0 0,45-1 0,-63 6 0,-1 0 0,0 0 0,0 1 0,0 0 0,1 1 0,-1 0 0,0 0 0,-1 0 0,1 1 0,0 0 0,-1 0 0,1 0 0,-1 1 0,0 0 0,0 1 0,-1-1 0,1 1 0,6 8 0,18 26 0,-23-28 0,1-1 0,0 1 0,17 14 0,-21-21 0,1-1 0,-1 0 0,0 0 0,1-1 0,0 0 0,0 1 0,-1-1 0,1-1 0,0 1 0,1-1 0,-1 0 0,0 0 0,6 0 0,0-1 0,1 0 0,-1-1 0,1 0 0,-1-1 0,1 0 0,15-5 0,65-30 0,-60 24 0,205-96 0,-220 103 0,1 1 0,-1 0 0,1 1 0,0 2 0,0-1 0,33 2 0,-12 3 0,-1 1 0,42 9 0,-6 9 0,-62-16 0,0-1 0,1 0 0,0-1 0,0 0 0,0-1 0,0 0 0,0-2 0,16 0 0,6-5 0,0-2 0,61-22 0,-14 4 0,-78 23 0,1 1 0,0-1 0,-1 1 0,1 0 0,0 0 0,0 1 0,0-1 0,0 1 0,0 0 0,0 1 0,0-1 0,-1 1 0,1 0 0,0 0 0,0 0 0,-1 1 0,1 0 0,0 0 0,-1 0 0,0 0 0,1 1 0,-1 0 0,0-1 0,-1 2 0,7 5 0,15 18 0,33 47 0,-6-6 0,-51-66 0,1-1 0,-1 1 0,0-1 0,1 0 0,-1 1 0,1-1 0,-1 0 0,1 0 0,0 0 0,-1 0 0,4 1 0,-4-2 0,-1 0 0,1 0 0,0 0 0,-1 0 0,1 0 0,-1 0 0,1 0 0,0 0 0,-1 0 0,1 0 0,0 0 0,-1 0 0,1-1 0,0 1 0,-1 0 0,1 0 0,-1-1 0,1 1 0,-1-1 0,1 1 0,-1 0 0,1-1 0,0 0 0,2-3 0,-1 0 0,1 0 0,-1 0 0,0-1 0,0 1 0,-1 0 0,3-7 0,0-1 0,7-24-1365,0 2-5461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8T12:36:06.80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1 467 24575,'7'-1'0,"0"0"0,-1 0 0,1 0 0,0-1 0,0 0 0,-1 0 0,1-1 0,7-4 0,51-32 0,-44 26 0,261-154 0,-202 125 0,136-49 0,-147 69 0,0 2 0,1 3 0,1 4 0,1 3 0,-1 2 0,105 4 0,-151 5 0,0 2 0,0 1 0,0 1 0,0 1 0,-1 1 0,0 1 0,-1 1 0,1 2 0,-2 0 0,0 1 0,35 25 0,-37-23 0,143 96 0,-140-97 0,0-2 0,0-1 0,1-1 0,0 0 0,46 8 0,0-7 0,0-4 0,0-3 0,1-2 0,91-12 0,280-60 0,-250 36 0,83-6 0,-202 33 0,129 4 0,-176 7 0,1 1 0,-1 1 0,0 1 0,-1 2 0,0 0 0,0 2 0,33 18 0,-22-13 0,0-1 0,1-2 0,0-1 0,1-2 0,0-1 0,0-3 0,56 3 0,8-9 0,160-20 0,-197 13 0,117-10 0,-148 16 0,1 2 0,-1 2 0,46 7 0,34 16 0,58 11 0,279-2 0,8-31 0,-314-4 0,479-29 0,-244 6 0,-330 25 0,-1 2 0,0 2 0,-1 3 0,59 16 0,100 14 0,-104-31-8,175-11 0,105-32-699,-266 23 221,921-120 208,-590 79 93,-427 52 212,1 1-1,-1 0 1,0 2 0,1 0-1,-1 2 1,0 0-1,0 1 1,35 12-1,-49-13 73,89 33 345,1-3 1,138 26 0,274-9-419,3-53-648,-406-3 593,0-4-1,-1-5 0,168-46 0,-271 61 30,25-9 0,0 2 0,33-4 0,-49 10 0,0 0 0,0 1 0,0 1 0,0-1 0,0 2 0,-1 0 0,1 0 0,19 7 0,211 97 251,-162-67-96,1-4-1,139 40 1,-119-53-240,1-6 1,0-3-1,1-5 0,0-5 0,171-15 0,-108-9-29,-1-7-1,267-82 1,-86-23 114,-254 93 0,-79 35 0,-1-1 0,1 2 0,0 0 0,0 0 0,0 1 0,1 1 0,-1 0 0,1 0 0,-1 2 0,1-1 0,0 2 0,-1-1 0,1 2 0,-1 0 0,20 5 0,85 33 18,71 18 674,-85-37-672,1-5 1,0-5-1,0-4 0,1-5 1,0-4-1,136-21 0,-229 20-20,1 2 0,0-1 0,0 2 0,0 0 0,-1 0 0,1 1 0,0 1 0,0 0 0,-1 0 0,1 2 0,-1-1 0,0 2 0,18 8 0,-20-8 0,34 18 0,1-1 0,2-3 0,0-1 0,77 17 0,-69-25 0,1-3 0,0-3 0,0-2 0,0-2 0,1-3 0,-1-2 0,-1-3 0,1-2 0,-2-3 0,98-35 0,-139 42-116,-7 5 12,-1-1-1,1 0 1,-1 0 0,0-1 0,0 1 0,0-1 0,0 0 0,0-1 0,-1 1 0,1-1 0,3-4 0,-4-5-6722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8T12:34:38.83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0 428 24575,'37'-47'0,"-31"37"0,1 1 0,0 0 0,15-15 0,221-192 0,-233 206 0,1 1 0,1 0 0,24-14 0,-33 21 0,0 1 0,0-1 0,0 1 0,0 0 0,1 0 0,-1 0 0,1 0 0,-1 1 0,1-1 0,-1 1 0,1 0 0,-1 0 0,1 0 0,-1 0 0,1 1 0,-1-1 0,0 1 0,1 0 0,-1 0 0,0 0 0,1 0 0,4 4 0,11 9 0,-1 1 0,-1 1 0,0 1 0,-1 1 0,17 23 0,38 41 0,-49-61 0,1-1 0,0 0 0,2-2 0,43 24 0,-50-33 0,0-1 0,0-1 0,1 0 0,0-1 0,0-2 0,0 0 0,0 0 0,27 0 0,-9-4 0,1-1 0,-1-1 0,0-3 0,68-16 0,-69 12 0,1 1 0,42-3 0,-64 10 0,-1 1 0,0 0 0,1 1 0,-1 0 0,0 1 0,1 1 0,-1 1 0,22 8 0,10 6 0,86 23 0,-105-36 0,0 0 0,0-2 0,0 0 0,53-4 0,-47-3 0,-1-1 0,0-1 0,44-15 0,92-43 0,-79 29 0,-70 27 0,22-8 0,1 1 0,1 2 0,79-14 0,-109 26 0,-1-1 0,1 2 0,-1 0 0,0 0 0,1 1 0,-1 1 0,1 0 0,-1 1 0,0 0 0,0 1 0,-1 0 0,1 1 0,-1 0 0,0 1 0,0 0 0,0 0 0,-1 2 0,17 14 0,45 57 0,-49-51 0,42 38 0,-56-58 0,1 0 0,0-1 0,1 0 0,0 0 0,0-1 0,0-1 0,1 0 0,16 5 0,-1-4 0,0 0 0,1-3 0,48 2 0,90-12 0,-35-10 0,-2-5 0,245-77 0,-275 66 0,148-73 0,-226 96 0,-2 0 0,1 1 0,23-8 0,-37 15 0,0 1 0,0-1 0,0 1 0,0 0 0,0 1 0,0 0 0,0 0 0,0 0 0,0 1 0,0-1 0,0 1 0,8 3 0,0 2 0,-1 1 0,0 0 0,0 1 0,0 1 0,-1 0 0,-1 1 0,15 14 0,22 17 0,-26-23 0,1-2 0,0-1 0,1 0 0,1-2 0,0-1 0,1-1 0,0-1 0,1-1 0,54 10 0,-26-13 0,0-2 0,0-3 0,0-2 0,0-3 0,0-2 0,75-18 0,313-110 0,-409 123 0,-9 2 0,1 0 0,0 0 0,1 2 0,35-6 0,-54 12 0,0 1 0,0-1 0,0 1 0,0 1 0,0 0 0,0 0 0,0 0 0,0 1 0,0 0 0,-1 1 0,1 0 0,-1 0 0,1 0 0,-1 1 0,11 8 0,13 13 0,29 31 0,26 21 0,-74-68 0,0 0 0,1-1 0,-1-1 0,2 0 0,24 9 0,-6-7 0,0-2 0,1-1 0,0-1 0,0-2 0,0-2 0,0 0 0,0-2 0,34-6 0,28-9 0,130-38 0,291-127 0,-509 177 0,1 1 0,0 0 0,1 1 0,-1 0 0,0 0 0,14 0 0,-17 2 0,-1 0 0,1 1 0,-1 0 0,1-1 0,-1 2 0,0-1 0,1 0 0,-1 1 0,0 0 0,0 0 0,0 0 0,0 1 0,3 2 0,21 15 0,-14-8 0,0-1 0,1-1 0,1-1 0,0 0 0,0-1 0,0 0 0,1-2 0,23 7 0,12-3 4,1-3-1,1-2 0,-1-2 0,85-6 1,224-44-218,91-43-774,276-40 991,-612 121-3,-102 9 0,1 1 0,0 0 0,0 1 0,28 8 0,-39-9-1,0 1 0,0 0 1,0 0-1,0 0 1,0 1-1,0-1 0,-1 1 1,1 0-1,-1 1 0,0-1 1,0 1-1,0 0 0,0 0 1,4 6-1,-2 0 14,-1 1 0,0 0-1,0-1 1,5 23 0,1 0 130,-10-29-109,1 0-1,-1 0 1,1 0 0,0 0 0,0-1 0,0 1-1,0 0 1,1-1 0,0 0 0,-1 0 0,1 1 0,0-1-1,1-1 1,-1 1 0,0-1 0,1 1 0,-1-1-1,1 0 1,0 0 0,0 0 0,0-1 0,0 1-1,0-1 1,0 0 0,0 0 0,0-1 0,1 1 0,-1-1-1,0 0 1,0 0 0,6-1 0,11-2-64,0-2 0,0 0 0,-1-1 0,1-1 0,20-10 0,-7 3 113,273-81-80,10 23-321,-203 48 7,-48 9 251,255-45-14,-279 56 75,0 1 1,0 2-1,0 2 1,0 2-1,72 13 0,-51 1-108,-32-9 312,50 9-1,-70-16-154,0-1 0,1 1 0,-1-2 0,0 1 0,0-2 0,0 1 0,0-2 0,15-4 0,24-11-50,-22 7 0,52-13 0,-70 22 0,1 0 0,0 1 0,-1 1 0,1-1 0,0 2 0,0-1 0,-1 2 0,19 3 0,55 24 0,-56-19 0,35 10 0,-52-18 0,0 0 0,-1-1 0,1 0 0,0 0 0,0-1 0,0-1 0,11-1 0,-4-2 21,1-1 1,-2 0-1,1-1 0,32-17 0,60-42-1492,-41 18-5355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8T12:37:18.5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3152 157 24575,'-100'1'0,"-26"0"0,-210-24 0,154-10 0,91 14 0,-1 4 0,-102-3 0,127 18 0,18 1 0,0-3 0,-90-14 0,66 3 0,-147-8 0,-77 22 0,124 2 0,-389-3 0,549-1 0,0 2 0,0 0 0,-1 0 0,1 1 0,0 1 0,1 0 0,-1 1 0,0 0 0,1 1 0,0 0 0,0 1 0,0 1 0,1-1 0,0 2 0,0 0 0,1 0 0,-12 13 0,2-2 0,2 2 0,0 0 0,1 1 0,-24 39 0,32-44 0,1 0 0,0 0 0,2 0 0,0 1 0,0 0 0,2 0 0,-4 34 0,5 203 0,5-156 0,-2-85 0,1 0 0,0 0 0,1-1 0,0 1 0,1-1 0,1 1 0,0-1 0,0 0 0,2 0 0,-1-1 0,2 0 0,0 0 0,9 12 0,10 12 0,2 0 0,1-3 0,2 0 0,49 40 0,-62-58 0,2-1 0,0 0 0,0-2 0,1 0 0,41 16 0,-46-22 0,11 5 0,1-2 0,0 0 0,0-2 0,44 5 0,-36-7 0,60 15 0,-58-11 0,47 6 0,60 10 0,10 1 0,8-1 0,11 0 0,345-18 0,-290-10 0,263 3 0,-482 1 0,0-1 0,0-1 0,0 1 0,0-2 0,0 1 0,-1-1 0,1-1 0,-1 0 0,1 0 0,-1-1 0,0 0 0,0-1 0,-1 0 0,1 0 0,-1 0 0,15-14 0,65-85 0,-24 27 0,-36 42 0,-1-1 0,-2-1 0,-2-1 0,-1-1 0,-2-2 0,-2 1 0,-2-2 0,16-64 0,-25 80 0,-2 0 0,0 0 0,-2 0 0,-1 0 0,-2-46 0,-2 53 0,0 1 0,-2-1 0,0 1 0,-1 0 0,0 1 0,-2-1 0,0 1 0,-19-32 0,14 28 0,-1 1 0,-1 0 0,-1 1 0,-1 0 0,-1 1 0,0 1 0,-23-17 0,-50-33-1365,64 50-5461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9T12:37:06.3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11736 4457 24575,'-21'1'0,"-1"1"0,0 1 0,1 0 0,0 2 0,-23 8 0,-100 43 0,94-35 0,-564 210-405,-18-62-1,93-85 406,-4-29 0,490-50 0,-50 6 338,-183 42 0,147-21-288,0-7-1,-213 11 0,-286-25-73,493-12 35,-2721-2-102,2003-41 190,665 18-101,1-8-1,-253-79 0,184 29 3,-261-79 0,516 160 0,-47-14 0,-58-25 0,97 34 0,0-2 0,0 0 0,1-1 0,0-1 0,1-1 0,-27-25 0,-98-116 0,10 10 0,-342-319 0,419 408 0,3-2 0,2-3 0,2-1 0,-45-79 0,-135-280 0,180 325 0,3-2 0,-54-177 0,89 232 0,1-2 0,2 1 0,-3-76 0,11 88 0,0 0 0,2 1 0,1-1 0,2 1 0,0 0 0,14-35 0,-2 22 1,2 0 0,2 1 1,2 1-1,1 1 0,2 1 0,2 2 0,1 1 0,63-58 0,3 11-41,4 4-1,113-68 1,-56 51-32,4 8-1,4 7 1,2 7 0,324-95-1,-208 96 8,4 13 1,377-30-1,211 47-256,6 44-356,-491 2 370,1589 1-2106,-1004 43 1854,-789-25 484,0 9 0,-2 8 0,208 72-1,54 69 120,-363-139 50,-2 4 0,-2 3 0,87 70-1,-138-95 327,-1 1-1,-1 2 1,-1 0-1,-2 2 0,0 0 1,-2 2-1,32 60 1,-17-21 248,191 389 134,-183-367-802,-5 2 0,-4 2 0,26 111 0,-41-108 0,-3 0 0,-5 2 0,-1 174 0,-13-248 0,-1 0 0,-1 0 0,-1 0 0,-1-1 0,-1 0 0,-1 0 0,-1 0 0,-15 26 0,6-20 0,-1 0 0,-1-1 0,-2-1 0,0-1 0,-35 32 0,11-17 0,-2-3 0,-70 46 0,-112 49 0,35-39-424,-4-10 0,-4-8 1,-301 73-1,-651 54-1272,713-164 1214,-586-19 1,310-91-10,5-58-421,-1597-421-815,1637 337 2208,577 173-369,2-3-1,2-5 0,1-4 0,-150-110 0,187 114-102,3-1 0,1-3 0,3-2 0,2-2 0,3-2-1,-61-106 1,37 37-13,5-3 0,-58-177 0,79 186 58,6-1 0,6-2-1,4-1 1,-10-171 0,32 243 30,3 0 1,1 0-1,3 1 0,2-1 0,2 1 0,3 1 0,1 0 1,3 0-1,2 2 0,1 0 0,3 1 0,2 1 0,2 1 1,1 2-1,55-65 0,-24 43-63,2 2 0,2 3 0,3 3 0,3 3 0,2 3 1,2 3-1,2 3 0,1 4 0,3 2 0,1 5 0,1 2 0,166-38 0,-130 48 361,1 6-1,141-2 1,236 42-26,0 51-701,-6 24-615,-173-35 41,2336 423 579,-2580-476 330,559 105-629,-19 44 87,-534-135 815,-1 3 0,74 40 0,-124-55-145,-1 1 0,0 1 1,-1 1-1,-1 2 0,-1 0 1,-1 1-1,0 2 0,-2 0 0,17 24 1,-4 5 696,-2 2 1,-2 1-1,-3 1 1,19 60-1,53 237-93,-79-272-722,-3 0 0,-4 2 0,0 84 0,-11-118 0,-2 0 0,-3 0 0,-1 0 0,-2-1 0,-3 0 0,-26 72 0,10-54 0,-4-1 0,-2-2 0,-3-1 0,-2-2 0,-3-1 0,-3-3 0,-97 96 0,41-59 0,-5-4 0,-3-6 0,-141 82 0,90-73-131,-3-8-1,-4-8 1,-300 94-1,168-87-990,-422 61 0,-166-48 175,-4-89 491,576-33 460,2-14 0,-398-103 0,-577-253-63,931 261-184,280 103 665,1-4 0,-107-72 0,167 100-232,0-2 0,0 0 0,1 0 0,1-2 1,0 1-1,-21-28 0,21 16-6515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9T12:37:09.3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11375 762 24575,'0'-5'0,"-1"1"0,1-1 0,-1 0 0,-1 1 0,1-1 0,0 1 0,-1 0 0,0-1 0,0 1 0,-1 0 0,1 0 0,-6-6 0,-41-42 0,13 20 0,-1 2 0,-1 2 0,-78-43 0,-138-46 0,87 56-143,-4 7-1,-1 8 1,-224-31-1,-542 0-430,-77 60 384,-64-2-18,-904 4 1754,1160 54-1546,12 0 0,215-33-677,-399 10 609,979-16 68,-277 20 0,255-15 0,0 1 0,1 3 0,-1 1 0,2 1 0,-55 26 0,76-29 48,0 1-1,0 1 0,1 1 0,1 0 0,0 0 1,0 2-1,1-1 0,-11 16 0,-11 19 183,-30 55-1,30-44-368,-4 1 139,3 2 0,3 2 0,3 1 0,2 1 0,4 1 0,-18 78 0,24-50 0,4 1 0,-1 182 0,15-255 0,1 1 0,2-1 0,0 0 0,1 0 0,1-1 0,1 0 0,0 0 0,2 0 0,1-1 0,0 0 0,2-1 0,0 0 0,1-1 0,20 22 0,2-2 0,3-2 0,1-2 0,1-1 0,2-2 0,47 26 0,-34-25 3,2-4 0,1-1-1,105 32 1,187 25-140,256-5-1133,-2-49-87,1511-20-342,-1394-14-144,998 1 626,-1110-20 1440,-433 7-163,245-57 0,-1-34-60,97-22 0,360-12 281,-806 134 378,-31 4 29,1-1 1,-1-3 0,75-21-1,-111 27-568,-1 0 1,1-1-1,0 0 0,-1 0 0,1 0 0,-1 0 0,1-1 0,-1 1 1,0-1-1,0 0 0,0 0 0,-1 0 0,1 0 0,-1 0 0,1-1 1,-1 1-1,0-1 0,2-5 0,0-3 145,-1 0 0,-1 1-1,0-2 1,1-20 0,5-27-397,0 26 132,-1 0 0,-2-1 0,-2 0 0,-1 0 0,-3-53 0,-1 77 0,-1 1 0,1-1 0,-2 0 0,1 1 0,-2 0 0,1-1 0,-1 2 0,-1-1 0,0 1 0,0-1 0,-1 2 0,0-1 0,0 1 0,-1 0 0,-14-11 0,-10-5 0,0 1 0,-72-38 0,-4 9 0,-173-59 0,-21 11-457,-872-182-2815,-21 76 686,-186 6 1716,1 50-225,492 107 531,731 46 834,1 8 1,1 6 0,-251 60 0,284-43 1416,1 5 1,1 5-1,-202 107 1,232-99-1036,-215 107-293,-155 5-359,-15-29 0,429-123 0,-189 45 0,109-29 0,-190 68 0,296-87 0,0 0 0,0 1 0,1 1 0,0 0 0,1 2 0,-24 20 0,33-24 0,-1 1 0,2 0 0,0 0 0,0 0 0,0 1 0,2 0 0,-1 1 0,1-1 0,1 1 0,0 1 0,1-1 0,-4 16 0,2 7 0,2 0 0,1 0 0,2 0 0,1 0 0,1 0 0,3 0 0,0 0 0,3 0 0,0-1 0,3 0 0,0-1 0,2 0 0,2 0 0,1-2 0,1 1 0,2-2 0,1 0 0,42 49 0,-19-35-55,2-1 0,2-3 0,1-2-1,2-1 1,1-3 0,75 37 0,-25-23-302,2-4 0,182 53 0,99-4-1222,85-11 373,212-2-2318,360-11 2568,655-37-1182,-72-88 1260,-9-105 302,182-152 3250,-1691 290-1576,179-44 1385,-204 44-631,111-47 1,-175 64-1569,0-1 0,-1-1 0,0-1 0,0 0 0,20-18 0,-31 23-255,0 0 1,0 1 0,-1-1-1,0-1 1,1 1-1,-1 0 1,-1-1-1,1 0 1,-1 1-1,0-1 1,0 0 0,0 0-1,-1-1 1,0 1-1,0 0 1,0 0-1,0-1 1,-1 1 0,0 0-1,0 0 1,-2-11-1,-5-14-29,-1 1 0,-2 0 0,-18-37 0,1 2 0,-14-49 0,-61-146 0,76 203 0,-1 1 0,-53-77 0,59 105 0,-2 0 0,0 2 0,-2 1 0,-1 0 0,0 2 0,-2 1 0,-38-22 0,7 9 0,-2 3 0,-109-39 0,52 32-129,-235-43-1,-129 16-203,376 53 317,-107-12 162,-477-69-1556,607 77-4909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9T12:37:16.9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12124 351 24575,'-184'1'-37,"-770"-28"-865,-122-113-731,-104-9-104,796 123 1453,0 17 0,-607 63 0,617-8 289,-578 63-44,498-68 250,-726 83 850,965-84-269,-246 79 0,151-34-305,-612 85 1164,773-148-1450,79-12-201,0 3 0,0 3 0,-67 26 0,116-34 0,1 0 0,0 2 0,0 0 0,1 2 0,0 0 0,1 1 0,1 0 0,0 2 0,0 0 0,2 1 0,0 0 0,1 2 0,0-1 0,-10 21 0,-10 29 0,3 1 0,3 1 0,3 2 0,3 0 0,-13 79 0,25-95 0,2 0 0,2 1 0,3 0 0,2-1 0,3 1 0,13 88 0,-8-110 0,0 0 0,2-1 0,2 0 0,1-1 0,1 0 0,2 0 0,1-2 0,2 0 0,0-1 0,2-1 0,44 48 0,-11-26 0,3-2 0,1-2 0,3-3 0,66 35 0,272 127 0,-244-131 0,221 102-266,7-16 0,6-18 0,411 94 0,26-70 36,-10-15 1304,-528-94-854,113 24-220,700 119 0,-552-157-50,0-40-538,-383-3 412,382-1 176,647-5 0,-784-5-50,-1-19 0,440-89 0,-325 5-608,-383 75 743,222-91 0,-320 112 75,0-3 0,-2-1 0,43-30 0,-74 45-158,0 0 0,0-1 0,-1 0 0,0-1 0,-1 0 0,0 0 1,0 0-1,-1-1 0,-1-1 0,1 1 0,-2-1 0,1 0 0,-2 0 1,1-1-1,-1 0 0,-1 1 0,2-15 0,-2-20 258,-1 0 0,-9-73-1,2 42-264,2 25 5,-46-562 0,45 581 0,-13-84 0,-33-125 0,39 205 0,-2-1 0,-1 1 0,-1 1 0,-3 1 0,0 0 0,-3 2 0,-29-40 0,9 26 0,-1 1 0,-3 3 0,-72-57 0,31 38 0,-115-64 0,27 34-160,-4 7-1,-3 8 1,-279-78 0,167 81-797,-482-60 1,-200 38 592,-11 24 413,356 28-70,-1923-73-1707,898 119 1050,1440 9 764,0 9 0,-221 52 0,-619 168 19,369-79 274,9 34-405,668-192 49,-287 105-141,259-91 407,1 1 0,0 2 0,1 1 0,1 2 0,-49 43 0,70-54-150,1 1-1,0 1 1,1 0-1,0 1 1,1 0 0,1 0-1,1 1 1,0 0-1,-7 22 1,8-15-41,1 0 0,1 1 0,1-1 0,1 1 1,1 0-1,2 30 0,4 0 46,3-1 1,2 1 0,3-1 0,2-1-1,29 72 1,-13-46-145,4-2 0,4-1 0,90 136 0,-87-157 0,1-1 0,3-2 0,3-2 0,1-3 0,82 61 0,0-19-281,196 99 0,160 45-280,89 12-413,11-27 0,882 207 0,-22-154-1525,-349-194 971,-2-80 0,-581-18 1336,362-44-432,-176 11 391,190-22 1059,1314-283 0,-2143 346-345,474-119 2382,-440 103-1907,-1-4-1,-2-4 1,124-70 0,-197 96-735,-1 0 0,-1-1 0,0-1 1,-1 0-1,17-18 0,-28 25-190,0 0 1,-1 0-1,0 0 1,0 0-1,-1-1 1,0 0-1,0 0 1,-1 0-1,0 0 1,0-1-1,-1 1 0,0-1 1,0 0-1,-1 0 1,0-12-1,-2 5-31,-1 0 0,-1 0 0,0 1 0,-1-1 0,-1 1 0,-1 0 0,0 0 0,0 1 0,-14-21 0,-12-16 0,-44-52 0,60 82 0,-101-128 0,-214-208 0,232 266 0,-4 5 0,-4 4 0,-129-75 0,-326-138-1332,-25 31-1834,470 213 2171,-1812-745-2835,1652 699 3792,-4 13 1,-3 11-1,-4 13 0,-358-28 1,-244 41-331,7 38-444,831 8 810,-1583 5-627,84-15-348,944 5 2703,-5 2 4056,492 4-5924,18 0-3116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9T12:47:33.9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27 24575,'1166'0'0,"-1142"-1"0,1-2 0,30-6 0,32-3 0,84 10 12,-101 3-1389,-48-1-5449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9T12:47:57.1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27876 658 24575,'-20'-8'0,"-1"0"0,0 1 0,1 2 0,-2 0 0,-41-4 0,23 3 0,-1111-141-2206,870 114 1595,-280-29-1899,-133-1 1108,-117 2-1698,-2641-102-1983,-11 98 3668,-990 49 1450,3822 22 332,88 5-80,-1516 120 2432,974-54-2141,-5-26 1701,1070-50-2270,-2651 193-51,1533-58 2501,932-107-1947,-280 33 1624,146-18 358,-333 89 0,395-70-2494,-333 88 0,510-119 0,0 5 0,3 3 0,-172 99 0,229-113 0,1 2 0,1 1 0,1 2 0,-54 58 0,76-71 0,0 1 0,1 1 0,1 1 0,1 0 0,1 1 0,1 0 0,1 0 0,1 2 0,1-1 0,-10 46 0,14-45 0,1 0 0,1 1 0,1-1 0,1 1 0,1-1 0,7 35 0,-4-40 0,1-1 0,0 0 0,2 0 0,0-1 0,1 1 0,1-2 0,0 1 0,23 29 0,-3-14 0,0 0 0,2-3 0,1 0 0,2-2 0,0-1 0,2-2 0,42 21 0,31 10 0,140 50 0,-45-34-95,2-10-1,3-9 1,302 37-1,654-14-286,-199-56 382,-325-46-848,0-44-438,-346 36 1068,235-24-343,334-29-2104,1192-86 2527,-1884 162-188,2992-236-3314,4597-421-164,-5655 495 3813,-15-46-11,1758-165 2052,-3121 332-936,4-1 3234,-518 21-81,-85 10-1842,-123 22-2421,37-7 20,-41 7-24,0 1 1,-1-1 0,1 1-1,0-1 1,0 0-1,0 1 1,-1-1 0,1 0-1,0 0 1,-1 0 0,1-1-1,-1 1 1,1 0 0,-1 0-1,0-1 1,1 1 0,0-3-1,-2 3 0,0 1 0,0-1 0,0 1 0,0-1 0,0 1 0,0-1 0,0 1 0,0-1 0,0 1 0,-1 0 0,1-1 0,0 1 0,0-1 0,0 1 0,-1-1 0,1 1 0,0 0 0,-1-1 0,1 1 0,0 0 0,-1-1 0,1 1 0,-1 0 0,1-1 0,0 1 0,-1 0 0,1 0 0,-1-1 0,1 1 0,-1 0 0,1 0 0,-1 0 0,1 0 0,-1 0 0,1 0 0,-1 0 0,-20-4 0,-11 2 0,1 2 0,0 1 0,-40 6 0,23-2 0,-11 1 0,-207 17 0,-4-11-306,-64-3-921,-72-2 375,-81-4-1327,-1924-2-1788,2112-1 3861,-26-2 48,-40-3-44,283 9 801,37 3-792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8T12:33:42.8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5596 235 24575,'-158'2'0,"-182"-5"0,151-19 0,-1 0 0,-421 14 0,386 10 0,-278 21 0,194-6 0,-269 30 0,445-16 0,93-20 0,0-2 0,-45 5 0,-12 1 0,1 4 0,-147 48 0,201-54 0,-138 42 0,-178 51 0,33-24 0,147-36 0,122-34 0,1 3 0,-66 25 0,97-30 0,0 2 0,0 0 0,1 2 0,1 0 0,0 1 0,1 1 0,-20 20 0,25-17 0,0-1 0,0 2 0,2 0 0,1 1 0,-16 32 0,-43 120 0,43-99 0,21-50 0,0 1 0,2 0 0,1 0 0,0 1 0,0 41 0,4-23 0,2 0 0,10 63 0,-5-78 0,0 0 0,2 0 0,1 0 0,1-1 0,24 45 0,-23-53 0,0-1 0,2 0 0,0-1 0,1 0 0,1-1 0,1-1 0,0 0 0,22 16 0,-17-19 0,2-1 0,-1-2 0,1 0 0,1-1 0,48 12 0,13 4 0,-40-10 0,0-3 0,0-1 0,1-3 0,0-1 0,89 0 0,130 16 0,-40 0 0,-164-21 0,-16-2 0,0 2 0,1 2 0,-2 2 0,82 21 0,148 57 0,-225-73 0,0-2 0,99 5 0,106-15 0,-145-1 0,656 0 0,-687-2 0,-1-4 0,139-32 0,-121 20 0,100-8 0,1 24 0,-116 5 0,89-11 0,71-28 0,103-12 0,-287 46 0,1-2 0,-1-3 0,108-31 0,-117 20 0,0-2 0,-1-2 0,61-43 0,-86 52 0,-1-1 0,-1-1 0,-1 0 0,0-2 0,-2 0 0,17-24 0,4-13 0,33-65 0,-50 81 0,-2-1 0,-2-1 0,-2 0 0,-1-1 0,-3 0 0,-1-1 0,-2 0 0,-2-1 0,-2-78 0,-3 78 0,-5-97 0,3 124 0,-1 0 0,-1 0 0,-1 0 0,0 1 0,-14-31 0,-43-73 0,-41-92 0,91 186 0,-1 1 0,-1 0 0,-1 1 0,-35-44 0,-89-79 0,115 122 36,2-1-1,-27-40 0,32 41-402,-2 1-1,0 1 0,-33-31 0,28 35-6458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8T12:33:45.4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2903 199 24575,'-38'-1'0,"1"-2"0,0-1 0,0-1 0,0-2 0,1-2 0,-62-24 0,32 6 0,37 13 0,0 2 0,-2 2 0,-36-9 0,-9 9 0,-1 4 0,0 2 0,-86 9 0,42-2 0,27-2 0,-12-1 0,-167 21 0,208-11 0,1 3 0,0 3 0,-71 28 0,-178 104 0,191-92 0,-24 12 0,126-57 0,1 1 0,1 0 0,0 2 0,0 0 0,-18 20 0,9-3 0,1 2 0,1 1 0,2 0 0,-22 44 0,-61 159 0,53-89 0,45-120 0,1 0 0,2 0 0,-3 44 0,6-42 0,2-1 0,0 1 0,10 57 0,-8-77 0,0 0 0,1-1 0,1 1 0,0-1 0,0 0 0,0 0 0,1 0 0,1 0 0,-1-1 0,1 0 0,1 0 0,0-1 0,0 0 0,0 0 0,11 8 0,130 85 0,-124-86 0,0-2 0,1 0 0,1-2 0,39 11 0,-31-13 0,1-2 0,69 2 0,74-10 0,-68-1 0,-48 2 0,1 2 0,110 18 0,120 58 0,-223-56 0,-16-9 0,0-2 0,0-3 0,96 1 0,-76-5 0,86 13 0,254 45 0,3-40 0,-390-22 0,0-2 0,0-1 0,0-1 0,-1-1 0,1-1 0,38-17 0,-27 7 0,0-1 0,-2-2 0,55-40 0,-81 51 0,0 0 0,0 0 0,-1-1 0,0 0 0,-1 0 0,0-1 0,-1 0 0,0 0 0,-1-1 0,0 0 0,-1 0 0,0-1 0,-1 1 0,0-1 0,3-20 0,-1-14 0,-2-1 0,-2 1 0,-5-49 0,2 38 0,1-70 0,-5-107 0,0 200 0,-2 1 0,-18-53 0,23 81 0,-3-9 0,-1 1 0,0 0 0,-1 0 0,-1 0 0,0 1 0,-1 0 0,-13-14 0,-82-76 0,32 34 0,22 14 0,-61-85 0,60 76 0,-2 2 0,-63-55 0,110 111 0,-9-7-170,-1 0-1,0 1 0,-1 1 1,0 0-1,-1 1 0,0 1 1,-21-7-1,6 5-6655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8T12:33:47.8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3106 109 24575,'-7'0'0,"0"-1"0,-1-1 0,1 0 0,0 0 0,0 0 0,-10-5 0,-23-7 0,-5 5 0,-2 2 0,-61-1 0,-98 9 0,98 1 0,62 0 0,1 2 0,1 2 0,-64 17 0,-130 50 0,196-59 0,-238 72 0,72-23 0,-242 107 0,350-125 0,-167 83 0,187-84 0,2 4 0,-136 110 0,198-143 0,0 2 0,1 0 0,1 0 0,-23 40 0,19-30 0,-25 31 0,25-37 0,0 1 0,2 0 0,-15 28 0,24-35 0,0 0 0,1 0 0,0 0 0,2 1 0,-1 0 0,-2 27 0,3-13 0,2 0 0,1 0 0,1 0 0,1 0 0,8 38 0,-6-52 0,1 0 0,1 0 0,1 0 0,0-1 0,1 1 0,1-2 0,0 1 0,1-1 0,1 0 0,0-1 0,13 14 0,-1-6 0,1 0 0,1-1 0,1-2 0,0 0 0,2-2 0,0-1 0,36 15 0,-12-10 0,1-2 0,0-3 0,70 12 0,-36-16 0,0-5 0,150-7 0,-87-3 0,-114 4 0,1-2 0,-1-1 0,0-2 0,0-2 0,52-16 0,260-74 0,-290 88 0,106-4 0,-117 12 0,0-2 0,-1-2 0,87-21 0,299-92 0,-314 93 0,-36 9 0,104-35 0,-159 41 0,-1 0 0,0-2 0,0-1 0,-2 0 0,1-2 0,-2-1 0,0 0 0,20-21 0,-23 19 0,-2 0 0,0-1 0,-1 0 0,-1-2 0,-1 0 0,0 0 0,-2-1 0,-1-1 0,0 0 0,-2 0 0,-1-1 0,8-36 0,-8 2 0,-3-2 0,-6-115 0,-1 103 0,0 47 0,0-1 0,-2 1 0,-1 0 0,-1 0 0,-2 0 0,0 1 0,-1 0 0,-1 1 0,-2 0 0,-15-24 0,-18-21 0,-98-112 0,109 141 0,-1 1 0,-2 2 0,-2 2 0,-75-53 0,103 81 15,0 0 0,-1 1 0,1 0 0,-1 1 0,0 0 0,0 1 0,-18-3 0,2 3-510,-1 1 0,-29 2 0,16 2-6331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8T12:33:50.7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4272 56 24575,'-13'-1'0,"1"0"0,-1-1 0,1-1 0,0 0 0,-20-9 0,-32-7 0,-12 10 0,0 4 0,-111 5 0,92 1 0,-271-2 0,-323 5 0,493 9 0,1 9 0,-366 90 0,74 42 0,444-139 0,0 2 0,2 2 0,0 2 0,-68 46 0,-89 83 0,110-76 0,4 3 0,-80 95 0,118-122 0,8-10 0,1 2 0,2 2 0,3 1 0,-32 58 0,20-32 0,34-57 0,1 0 0,0 1 0,1 0 0,1 0 0,0 0 0,1 1 0,0 0 0,-5 34 0,7-23 0,2 1 0,3 51 0,0-67 0,1 0 0,0 0 0,1-1 0,0 1 0,0-1 0,1 0 0,1 0 0,0 0 0,8 13 0,3-2 0,1 0 0,0-1 0,2-1 0,0-1 0,2 0 0,0-2 0,1 0 0,0-2 0,1 0 0,34 15 0,-25-15 0,1-2 0,0-2 0,0 0 0,1-3 0,1-1 0,-1-1 0,61 2 0,401-9 0,-188-2 0,1555 3 0,-1496 26 0,-28 0 0,109-26 0,-197-1 0,-184-3 0,102-17 0,-15 0 0,103-17 0,-90 11 0,142-4 0,-161 19 0,-137 11 0,1 0 0,-1-1 0,0 0 0,0-1 0,-1 0 0,1 0 0,10-6 0,-17 7 0,0-1 0,-1 1 0,1-1 0,-1 1 0,1-1 0,-1 0 0,0 0 0,0-1 0,-1 1 0,1 0 0,-1-1 0,0 0 0,0 0 0,0 0 0,0 1 0,0-2 0,-1 1 0,0 0 0,0 0 0,1-6 0,0-23 0,0 0 0,-3 1 0,-7-58 0,0 7 0,7 56 0,-1 0 0,-1-1 0,-2 2 0,-1-1 0,0 0 0,-2 1 0,-2 1 0,0-1 0,-1 2 0,-22-36 0,-23-23 0,-4 2 0,-3 2 0,-86-82 0,85 101 0,8 6 0,-88-64 0,109 93 0,0 1 0,-2 2 0,-1 2 0,-45-18 0,43 24 0,0 1 0,-2 2 0,-68-9 0,75 17 0,1-2 0,-1-1 0,1-2 0,1-2 0,0-1 0,-57-27 0,-96-43 0,160 70 0,-141-47 0,88 38-1365,43 14-5461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8T12:35:38.23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0 260 24575,'1'2'0,"-1"0"0,0-1 0,1 1 0,-1 0 0,1-1 0,0 1 0,0 0 0,-1-1 0,1 1 0,0-1 0,0 1 0,0-1 0,1 0 0,-1 1 0,0-1 0,0 0 0,1 0 0,-1 0 0,1 0 0,-1 0 0,1 0 0,-1 0 0,1 0 0,0-1 0,-1 1 0,1-1 0,0 1 0,0-1 0,-1 0 0,4 1 0,3 0 0,1 0 0,-1 0 0,1-1 0,-1 0 0,10-1 0,17-6 0,0-2 0,-1-1 0,-1-2 0,0-1 0,36-21 0,-3 4 0,-38 17 0,-14 6 0,0 1 0,29-9 0,-37 14 0,0 0 0,0 0 0,0 1 0,0-1 0,1 1 0,-1 1 0,0-1 0,0 1 0,0 0 0,11 4 0,-6-1 0,0 1 0,0 0 0,0 1 0,-1 0 0,0 0 0,18 16 0,53 58 0,-40-37 0,-25-28 0,4 6 0,2-1 0,39 29 0,-53-44 0,0 0 0,1-1 0,0 1 0,-1-2 0,1 1 0,1-1 0,-1-1 0,0 1 0,1-2 0,-1 1 0,1-1 0,12-1 0,-4-1 0,0-1 0,0-1 0,-1 0 0,30-11 0,70-34 0,2 0 0,-80 37 0,1 1 0,-1 3 0,1 1 0,43-1 0,162 9 0,-122 1 0,-50-2 0,-1-4 0,92-14 0,-142 13 0,0 1 0,1 1 0,43 2 0,-57 1 0,-1 0 0,1 0 0,-1 1 0,0 0 0,1 1 0,-1 0 0,0 0 0,-1 1 0,1 0 0,0 0 0,-1 1 0,0 0 0,9 8 0,5 10 0,0 1 0,-1 0 0,30 53 0,-31-47 0,2 0 0,38 44 0,-56-70 0,1 0 0,0-1 0,1 1 0,-1-1 0,0 0 0,1 0 0,0 0 0,0 0 0,6 2 0,-8-5 0,1 1 0,-1 0 0,0-1 0,1 1 0,-1-1 0,1 0 0,-1 0 0,1-1 0,-1 1 0,1-1 0,-1 0 0,0 1 0,1-1 0,-1-1 0,0 1 0,5-3 0,11-7 0,1-2 0,-1 0 0,21-20 0,-10 9 0,72-56 0,3 4 0,4 5 0,141-69 0,-206 118 0,95-40 0,-126 57 0,1 1 0,0 0 0,0 1 0,0 0 0,0 2 0,1-1 0,-1 2 0,15 0 0,-21 1 0,0 1 0,0 0 0,0 0 0,0 0 0,-1 1 0,1 1 0,-1-1 0,11 8 0,51 42 0,-4-3 0,-35-34 0,0-1 0,1-1 0,0-2 0,1-1 0,0-1 0,1-2 0,-1-2 0,45 4 0,37-3 0,124-7 0,-139-3 0,89 4 0,130-6 0,-291 2 0,0-1 0,-1-1 0,0-2 0,0 0 0,-1-2 0,36-17 0,139-85 0,-178 98 0,34-23 0,33-19 0,-77 49 0,-1 0 0,2 1 0,-1 0 0,1 1 0,18-4 0,-26 8 0,0-1 0,-1 1 0,1 0 0,0 1 0,-1-1 0,1 1 0,-1 0 0,1 0 0,0 0 0,-1 0 0,0 1 0,1 0 0,-1 0 0,0 0 0,0 1 0,0-1 0,0 1 0,-1 0 0,1 0 0,-1 0 0,0 0 0,4 6 0,6 7 0,-1 2 0,0 0 0,15 32 0,-8-14 0,-4-10 0,1-1 0,1 0 0,23 25 0,-30-40 0,0 0 0,0-1 0,1 0 0,0-1 0,1 0 0,-1 0 0,2-2 0,23 11 0,-18-11 0,0-1 0,1 0 0,-1-2 0,1 0 0,0-1 0,0-1 0,0-1 0,0-1 0,-1 0 0,1-1 0,0-1 0,-1-1 0,1-1 0,21-8 0,21-12 0,-2-2 0,100-64 0,-47 25 0,-96 57 0,21-12 0,2 2 0,49-19 0,-75 34 0,-1 0 0,1 1 0,0 0 0,-1 1 0,1 1 0,0 0 0,0 0 0,0 2 0,0-1 0,0 2 0,0 0 0,13 3 0,22 11 0,45 23 0,28 9 0,-56-28 0,1-3 0,1-3 0,1-3 0,95 4 0,-109-14 0,-1-2 0,1-2 0,-1-3 0,0-3 0,-1-1 0,57-19 0,-33 2 0,-29 9 0,68-15 0,-110 32 0,0 0 0,0 0 0,0 1 0,1-1 0,-1 1 0,0 0 0,1 1 0,-1-1 0,0 1 0,9 3 0,-10-3 0,-1 1 0,1 0 0,-1 0 0,0 0 0,0 0 0,0 0 0,0 1 0,0-1 0,-1 1 0,1 0 0,-1 0 0,0 0 0,1 0 0,-1 1 0,1 2 0,38 79 0,23 40 0,-57-113 0,1-1 0,1 1 0,-1-2 0,2 1 0,-1-1 0,1-1 0,22 16 0,-27-22 0,0 0 0,0 0 0,0 0 0,1-1 0,-1 0 0,1 0 0,0-1 0,0 1 0,-1-1 0,1 0 0,0-1 0,0 1 0,0-1 0,0-1 0,0 1 0,0-1 0,0 0 0,6-2 0,7-3 0,1-2 0,-1 0 0,35-21 0,-43 23 0,22-13 0,192-101 0,-168 93 0,2 2 0,66-17 0,-55 24 0,0 2 0,1 4 0,0 3 0,139 1 0,-199 8 0,1 1 0,-1 1 0,1 0 0,-1 1 0,0 0 0,0 0 0,0 1 0,0 1 0,-1 0 0,0 0 0,0 1 0,0 0 0,-1 1 0,1 0 0,-2 1 0,12 11 0,-10-10 0,2-1 0,-1 0 0,1 0 0,0-1 0,1-1 0,-1 0 0,1 0 0,0-1 0,1-1 0,-1-1 0,1 0 0,26 3 0,11-3 0,-1-2 0,61-7 0,-88 4 0,494-76 0,-314 40 0,-198 37 0,22-5 0,1 2 0,-1 1 0,45 2 0,-65 1 0,0 1 0,0-1 0,-1 2 0,1-1 0,0 1 0,-1 0 0,1 0 0,-1 1 0,1 0 0,-1 0 0,0 0 0,0 1 0,-1 0 0,1 0 0,-1 1 0,0-1 0,0 1 0,0 0 0,5 9 0,-3-3 0,0 1 0,8 24 0,-13-28 0,1-1 0,0 1 0,1-1 0,-1 0 0,1 0 0,1 0 0,-1-1 0,1 1 0,0-1 0,7 6 0,-10-11 0,0 0 0,0 0 0,-1-1 0,1 1 0,0-1 0,0 1 0,0-1 0,0 1 0,0-1 0,0 0 0,0 0 0,0 0 0,0 0 0,0-1 0,0 1 0,0 0 0,-1-1 0,1 1 0,0-1 0,0 0 0,0 1 0,0-1 0,-1 0 0,1 0 0,0 0 0,-1-1 0,1 1 0,-1 0 0,3-3 0,7-6 0,0-1 0,17-21 0,-19 20 0,-1 2 0,1 1 0,0 1 0,0-1 0,1 1 0,0 1 0,0 0 0,0 0 0,1 1 0,0 0 0,1 1 0,-1 0 0,1 1 0,0 0 0,0 1 0,0 1 0,0 0 0,1 0 0,12 0 0,119-2 0,43-4 0,-54-9-1365,-12-3-5461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8T12:34:49.36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51 24575,'35'-2'0,"1"-1"0,67-17 0,24-2 0,-109 20 0,-1 1 0,1 0 0,0 2 0,21 2 0,-29-1 0,0 1 0,-1 0 0,1 0 0,0 1 0,-1 0 0,0 0 0,0 1 0,15 11 0,5 7 0,48 51 0,15 13 0,-82-79 0,1 0 0,0 0 0,1-1 0,0-1 0,0 0 0,25 9 0,-30-13 0,0-1 0,-1 0 0,1 0 0,0 0 0,0-1 0,-1 0 0,1-1 0,0 1 0,-1-1 0,14-4 0,1-2 0,-1 0 0,21-13 0,-23 11 0,1 1 0,33-10 0,-11 10 0,0 1 0,71-2 0,88 12 0,-86 0 0,566-2 0,-630-4 0,1-2 0,52-12 0,33-4 0,-115 21 0,1 0 0,-1 1 0,0 1 0,1 2 0,35 9 0,-39-8 0,0 0 0,1-1 0,0-2 0,-1 1 0,1-2 0,0-1 0,0 0 0,25-4 0,87-35 0,-90 25 0,65-13 0,-92 24 0,1 1 0,1 1 0,-1 0 0,0 1 0,0 1 0,0 1 0,0 0 0,18 5 0,15 4 0,0-2 0,95 6 0,99-14 0,-145-2 0,-82 1-273,0 0 0,0 1 0,1 1 0,15 3 0,1 6-6553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E62B6A-AB44-4E48-8D59-545CF48D8C6D}" type="datetimeFigureOut">
              <a:rPr lang="ko-KR" altLang="en-US" smtClean="0"/>
              <a:t>2021-11-29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D2DD32-6729-4650-9CA9-43D6633CD1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36928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16B34-ED2F-4269-81E8-097D50C9027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64566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D2DD32-6729-4650-9CA9-43D6633CD1C6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04433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D2DD32-6729-4650-9CA9-43D6633CD1C6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94513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90BA88-7F45-465A-A75C-923498BCC2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74EC895-9304-42DA-986E-CB4ED6B5DD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8A02AEA-B0BE-4CA7-84C8-F37DED834A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1D750-3B2C-4D0F-8228-340F5477F8B8}" type="datetimeFigureOut">
              <a:rPr lang="ko-KR" altLang="en-US" smtClean="0"/>
              <a:t>2021-11-29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4EE8EED-E270-4FA4-983F-A8B64A7777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A09E821-1212-44FB-A77D-F2DAF83AE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1F501A-768E-434C-BF92-4B450D1A3C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81099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D9B520-08F1-48D2-93B9-6433F0DEB3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DF11EA5-E4FF-491D-AB4A-E13D7D0A0A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58CFA50-D54D-4F09-89E6-A3C35E3B8A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1D750-3B2C-4D0F-8228-340F5477F8B8}" type="datetimeFigureOut">
              <a:rPr lang="ko-KR" altLang="en-US" smtClean="0"/>
              <a:t>2021-11-29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D0C09D6-3D15-4810-93E2-D00A16FECC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822165C-1A0E-46A4-8FAF-C0AFF89F18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1F501A-768E-434C-BF92-4B450D1A3C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98970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F0A0393-19F4-4A11-9FD0-1EAB079EAA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78348AB-326A-4D7C-AE29-C5D12F4D37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0F9CE8C-AB9A-4035-A852-DA059E4244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1D750-3B2C-4D0F-8228-340F5477F8B8}" type="datetimeFigureOut">
              <a:rPr lang="ko-KR" altLang="en-US" smtClean="0"/>
              <a:t>2021-11-29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F56EA6C-4BF3-4243-B79D-5BE8B09009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10DF2D3-32E1-4C80-A94D-499EB65A6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1F501A-768E-434C-BF92-4B450D1A3C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8858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C994F8-C9DD-4A1C-B354-2D79932D2F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748722B-0781-4564-A239-445FEC305B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2759B98-0AF1-4A16-990E-C27C4F3173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1D750-3B2C-4D0F-8228-340F5477F8B8}" type="datetimeFigureOut">
              <a:rPr lang="ko-KR" altLang="en-US" smtClean="0"/>
              <a:t>2021-11-29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3AF2678-5E30-4C91-9A26-66D46A572D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8343029-48F4-461F-9F4E-9811899B6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1F501A-768E-434C-BF92-4B450D1A3C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69620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B39623-4F9F-4FE6-A119-30FC51DF2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27DE46A-EF15-4261-8E39-3475AB9477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EE952A5-A84A-4337-B506-9ED0918B63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1D750-3B2C-4D0F-8228-340F5477F8B8}" type="datetimeFigureOut">
              <a:rPr lang="ko-KR" altLang="en-US" smtClean="0"/>
              <a:t>2021-11-29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6EF5BE9-7DBE-41FF-A4F7-4385CCAE93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D8FBE0D-E28A-4F69-9029-910E97EDA2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1F501A-768E-434C-BF92-4B450D1A3C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54269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5F61F9-8A4C-425E-AC5F-4499A8612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8BE417C-EFD2-42FA-A082-37AC57355C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8E29059-A512-47BB-82AF-85C1AAD505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7439D12-6906-4503-AD5F-4A988D449B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1D750-3B2C-4D0F-8228-340F5477F8B8}" type="datetimeFigureOut">
              <a:rPr lang="ko-KR" altLang="en-US" smtClean="0"/>
              <a:t>2021-11-29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E69A8DE-A306-4CF0-86CA-EA775259DA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94E5206-E116-4E36-A6E6-F27C5E611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1F501A-768E-434C-BF92-4B450D1A3C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1475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0DC049-EEA2-4EB7-B5D2-0CFEAF7AA8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F0AF1E3-A346-45C4-9EAA-D63735FC8C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EE47B53-A4D1-42ED-BC6C-F3649C5BDA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8203CE7-B85A-4BDA-92B2-5F9A9BAC567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DBBFE90-79A7-4B70-BA1E-744FC721066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68BA54C-3EBA-409E-A0EC-8AD9A6BD1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1D750-3B2C-4D0F-8228-340F5477F8B8}" type="datetimeFigureOut">
              <a:rPr lang="ko-KR" altLang="en-US" smtClean="0"/>
              <a:t>2021-11-29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F8C9A1C-E5E6-4EFD-8CDB-CCA23994A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C50A787-24AE-4EE0-8E82-6B4956A22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1F501A-768E-434C-BF92-4B450D1A3C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61516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4E3D56-1A57-4B8C-81D5-030E1E0B6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BF286F4-E7CE-440D-9774-F05338408B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1D750-3B2C-4D0F-8228-340F5477F8B8}" type="datetimeFigureOut">
              <a:rPr lang="ko-KR" altLang="en-US" smtClean="0"/>
              <a:t>2021-11-29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270032B-AC78-4029-B467-0A641015CE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25B380D-8F25-4DCF-9DDD-F2CF2C2E7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1F501A-768E-434C-BF92-4B450D1A3C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56424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E439390-4502-4D6C-95F0-59B6A051D1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1D750-3B2C-4D0F-8228-340F5477F8B8}" type="datetimeFigureOut">
              <a:rPr lang="ko-KR" altLang="en-US" smtClean="0"/>
              <a:t>2021-11-29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216A540-352B-47E8-AF8A-2B4E4F01DD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A3259F8-C6E6-4EFA-BCF6-FECB0BE07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1F501A-768E-434C-BF92-4B450D1A3C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56287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3B11A8-2F58-41E5-A2D8-1352BEB551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5CE5BF8-FA70-40D5-85C0-4D810780F3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B8B857E-FDF6-424C-A324-E5F09622EB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F224683-ECD9-47B7-AB59-0F6E5AF7DD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1D750-3B2C-4D0F-8228-340F5477F8B8}" type="datetimeFigureOut">
              <a:rPr lang="ko-KR" altLang="en-US" smtClean="0"/>
              <a:t>2021-11-29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0BB6CA1-22F5-4E2C-87E1-7BB7A0A2DF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7A8164A-E718-4B79-9E86-09A21B773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1F501A-768E-434C-BF92-4B450D1A3C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0954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7B1E82-D3BB-47A0-BA05-356049B15F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FF4DBAB-0828-43D2-8989-14D0F5814A1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77C061D-1139-4549-ADDF-481AF441F4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E56F57A-4174-4590-B640-78A9FDC85A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1D750-3B2C-4D0F-8228-340F5477F8B8}" type="datetimeFigureOut">
              <a:rPr lang="ko-KR" altLang="en-US" smtClean="0"/>
              <a:t>2021-11-29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5E12FFC-9B05-4200-A3B8-9F0F3801EA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E05D1BF-F1C8-4E2C-B2F1-2EED48663E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1F501A-768E-434C-BF92-4B450D1A3C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69143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810BCCB-D3A7-40D9-9518-BEEB56B411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129D942-E6DD-4913-8699-928016B1A2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7C3EF1-909B-49F0-B625-66211233A18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31D750-3B2C-4D0F-8228-340F5477F8B8}" type="datetimeFigureOut">
              <a:rPr lang="ko-KR" altLang="en-US" smtClean="0"/>
              <a:t>2021-11-29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B81F37F-F5E9-4DB4-85ED-782A4AE97A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7995334-A685-4595-9821-9DAC5296D4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1F501A-768E-434C-BF92-4B450D1A3C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75850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3" Type="http://schemas.openxmlformats.org/officeDocument/2006/relationships/image" Target="../media/image18.png"/><Relationship Id="rId7" Type="http://schemas.openxmlformats.org/officeDocument/2006/relationships/image" Target="../media/image2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5" Type="http://schemas.openxmlformats.org/officeDocument/2006/relationships/image" Target="../media/image19.png"/><Relationship Id="rId4" Type="http://schemas.openxmlformats.org/officeDocument/2006/relationships/customXml" Target="../ink/ink1.xml"/><Relationship Id="rId9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0.png"/><Relationship Id="rId13" Type="http://schemas.openxmlformats.org/officeDocument/2006/relationships/image" Target="../media/image28.png"/><Relationship Id="rId18" Type="http://schemas.openxmlformats.org/officeDocument/2006/relationships/image" Target="../media/image300.png"/><Relationship Id="rId26" Type="http://schemas.openxmlformats.org/officeDocument/2006/relationships/image" Target="../media/image34.png"/><Relationship Id="rId3" Type="http://schemas.openxmlformats.org/officeDocument/2006/relationships/image" Target="../media/image26.png"/><Relationship Id="rId21" Type="http://schemas.openxmlformats.org/officeDocument/2006/relationships/customXml" Target="../ink/ink11.xml"/><Relationship Id="rId7" Type="http://schemas.openxmlformats.org/officeDocument/2006/relationships/customXml" Target="../ink/ink5.xml"/><Relationship Id="rId12" Type="http://schemas.openxmlformats.org/officeDocument/2006/relationships/image" Target="../media/image260.png"/><Relationship Id="rId17" Type="http://schemas.openxmlformats.org/officeDocument/2006/relationships/customXml" Target="../ink/ink9.xml"/><Relationship Id="rId25" Type="http://schemas.openxmlformats.org/officeDocument/2006/relationships/customXml" Target="../ink/ink13.xml"/><Relationship Id="rId2" Type="http://schemas.openxmlformats.org/officeDocument/2006/relationships/image" Target="../media/image25.png"/><Relationship Id="rId16" Type="http://schemas.openxmlformats.org/officeDocument/2006/relationships/image" Target="../media/image29.png"/><Relationship Id="rId20" Type="http://schemas.openxmlformats.org/officeDocument/2006/relationships/image" Target="../media/image31.png"/><Relationship Id="rId29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0.png"/><Relationship Id="rId11" Type="http://schemas.openxmlformats.org/officeDocument/2006/relationships/customXml" Target="../ink/ink7.xml"/><Relationship Id="rId24" Type="http://schemas.openxmlformats.org/officeDocument/2006/relationships/image" Target="../media/image33.png"/><Relationship Id="rId5" Type="http://schemas.openxmlformats.org/officeDocument/2006/relationships/customXml" Target="../ink/ink4.xml"/><Relationship Id="rId15" Type="http://schemas.openxmlformats.org/officeDocument/2006/relationships/image" Target="../media/image280.png"/><Relationship Id="rId23" Type="http://schemas.openxmlformats.org/officeDocument/2006/relationships/customXml" Target="../ink/ink12.xml"/><Relationship Id="rId28" Type="http://schemas.openxmlformats.org/officeDocument/2006/relationships/customXml" Target="../ink/ink14.xml"/><Relationship Id="rId10" Type="http://schemas.openxmlformats.org/officeDocument/2006/relationships/image" Target="../media/image250.png"/><Relationship Id="rId19" Type="http://schemas.openxmlformats.org/officeDocument/2006/relationships/customXml" Target="../ink/ink10.xml"/><Relationship Id="rId31" Type="http://schemas.openxmlformats.org/officeDocument/2006/relationships/image" Target="../media/image37.png"/><Relationship Id="rId4" Type="http://schemas.openxmlformats.org/officeDocument/2006/relationships/image" Target="../media/image27.png"/><Relationship Id="rId9" Type="http://schemas.openxmlformats.org/officeDocument/2006/relationships/customXml" Target="../ink/ink6.xml"/><Relationship Id="rId14" Type="http://schemas.openxmlformats.org/officeDocument/2006/relationships/customXml" Target="../ink/ink8.xml"/><Relationship Id="rId22" Type="http://schemas.openxmlformats.org/officeDocument/2006/relationships/image" Target="../media/image32.png"/><Relationship Id="rId27" Type="http://schemas.openxmlformats.org/officeDocument/2006/relationships/image" Target="../media/image30.png"/><Relationship Id="rId30" Type="http://schemas.openxmlformats.org/officeDocument/2006/relationships/customXml" Target="../ink/ink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1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7.xml"/><Relationship Id="rId5" Type="http://schemas.openxmlformats.org/officeDocument/2006/relationships/image" Target="../media/image40.png"/><Relationship Id="rId4" Type="http://schemas.openxmlformats.org/officeDocument/2006/relationships/customXml" Target="../ink/ink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customXml" Target="../ink/ink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ctrTitle"/>
          </p:nvPr>
        </p:nvSpPr>
        <p:spPr>
          <a:xfrm>
            <a:off x="1524000" y="725170"/>
            <a:ext cx="9935210" cy="119316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rmAutofit/>
          </a:bodyPr>
          <a:lstStyle/>
          <a:p>
            <a:pPr marL="0" indent="0" defTabSz="508000">
              <a:buFontTx/>
              <a:buNone/>
            </a:pPr>
            <a:r>
              <a:rPr lang="ko-KR" altLang="en-US" sz="4400" dirty="0"/>
              <a:t>자전거 도난 방지를 위한 장치</a:t>
            </a:r>
          </a:p>
        </p:txBody>
      </p:sp>
      <p:sp>
        <p:nvSpPr>
          <p:cNvPr id="4" name="제목 3"/>
          <p:cNvSpPr txBox="1">
            <a:spLocks/>
          </p:cNvSpPr>
          <p:nvPr/>
        </p:nvSpPr>
        <p:spPr>
          <a:xfrm>
            <a:off x="5173980" y="3429000"/>
            <a:ext cx="6606540" cy="3273458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rmAutofit/>
          </a:bodyPr>
          <a:lstStyle/>
          <a:p>
            <a:pPr marL="0" indent="0" algn="ctr" defTabSz="914400" eaLnBrk="1" latinLnBrk="1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endParaRPr lang="en-US" altLang="ko-KR" sz="4400" dirty="0">
              <a:latin typeface="맑은 고딕" charset="0"/>
              <a:ea typeface="맑은 고딕" charset="0"/>
              <a:cs typeface="+mj-cs"/>
            </a:endParaRPr>
          </a:p>
          <a:p>
            <a:pPr marL="0" indent="0" algn="ctr" defTabSz="914400" eaLnBrk="1" latinLnBrk="1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ko-KR" altLang="en-US" sz="4400" dirty="0">
                <a:latin typeface="맑은 고딕" charset="0"/>
                <a:ea typeface="맑은 고딕" charset="0"/>
                <a:cs typeface="+mj-cs"/>
              </a:rPr>
              <a:t>6조</a:t>
            </a:r>
            <a:endParaRPr lang="en-US" altLang="ko-KR" sz="4400" dirty="0">
              <a:latin typeface="맑은 고딕" charset="0"/>
              <a:ea typeface="맑은 고딕" charset="0"/>
              <a:cs typeface="+mj-cs"/>
            </a:endParaRPr>
          </a:p>
          <a:p>
            <a:pPr marL="0" indent="0" algn="ctr" defTabSz="914400" eaLnBrk="1" latinLnBrk="1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endParaRPr lang="ko-KR" altLang="en-US" sz="2800" dirty="0">
              <a:latin typeface="맑은 고딕" charset="0"/>
              <a:ea typeface="맑은 고딕" charset="0"/>
              <a:cs typeface="+mj-cs"/>
            </a:endParaRPr>
          </a:p>
          <a:p>
            <a:pPr marL="0" indent="0" algn="ctr" defTabSz="914400" eaLnBrk="1" latinLnBrk="1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ko-KR" altLang="en-US" sz="2800" dirty="0">
                <a:latin typeface="맑은 고딕" charset="0"/>
                <a:ea typeface="맑은 고딕" charset="0"/>
                <a:cs typeface="+mj-cs"/>
              </a:rPr>
              <a:t> 컴퓨터공학과 </a:t>
            </a:r>
            <a:r>
              <a:rPr lang="ko-KR" altLang="en-US" sz="2800" dirty="0" err="1">
                <a:latin typeface="맑은 고딕" charset="0"/>
                <a:ea typeface="맑은 고딕" charset="0"/>
                <a:cs typeface="+mj-cs"/>
              </a:rPr>
              <a:t>이우제</a:t>
            </a:r>
            <a:r>
              <a:rPr lang="en-US" altLang="ko-KR" sz="2800" dirty="0">
                <a:latin typeface="맑은 고딕" charset="0"/>
                <a:ea typeface="맑은 고딕" charset="0"/>
                <a:cs typeface="+mj-cs"/>
              </a:rPr>
              <a:t>(</a:t>
            </a:r>
            <a:r>
              <a:rPr lang="ko-KR" altLang="en-US" sz="2800" dirty="0">
                <a:latin typeface="맑은 고딕" charset="0"/>
                <a:ea typeface="맑은 고딕" charset="0"/>
                <a:cs typeface="+mj-cs"/>
              </a:rPr>
              <a:t>팀장</a:t>
            </a:r>
            <a:r>
              <a:rPr lang="en-US" altLang="ko-KR" sz="2800" dirty="0">
                <a:latin typeface="맑은 고딕" charset="0"/>
                <a:ea typeface="맑은 고딕" charset="0"/>
                <a:cs typeface="+mj-cs"/>
              </a:rPr>
              <a:t>)</a:t>
            </a:r>
          </a:p>
          <a:p>
            <a:pPr marL="0" indent="0" algn="ctr" defTabSz="914400" eaLnBrk="1" latinLnBrk="1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ko-KR" altLang="en-US" sz="2800" dirty="0">
                <a:latin typeface="맑은 고딕" charset="0"/>
                <a:ea typeface="맑은 고딕" charset="0"/>
                <a:cs typeface="+mj-cs"/>
              </a:rPr>
              <a:t>컴퓨터공학과 </a:t>
            </a:r>
            <a:r>
              <a:rPr lang="ko-KR" altLang="en-US" sz="2800" dirty="0" err="1">
                <a:latin typeface="맑은 고딕" charset="0"/>
                <a:ea typeface="맑은 고딕" charset="0"/>
                <a:cs typeface="+mj-cs"/>
              </a:rPr>
              <a:t>남상원</a:t>
            </a:r>
            <a:endParaRPr lang="en-US" altLang="ko-KR" sz="2800" dirty="0">
              <a:latin typeface="맑은 고딕" charset="0"/>
              <a:ea typeface="맑은 고딕" charset="0"/>
              <a:cs typeface="+mj-cs"/>
            </a:endParaRPr>
          </a:p>
          <a:p>
            <a:pPr marL="0" indent="0" algn="ctr" defTabSz="914400" eaLnBrk="1" latinLnBrk="1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ko-KR" altLang="en-US" sz="2800" dirty="0">
                <a:latin typeface="맑은 고딕" charset="0"/>
                <a:ea typeface="맑은 고딕" charset="0"/>
                <a:cs typeface="+mj-cs"/>
              </a:rPr>
              <a:t>컴퓨터공학과 </a:t>
            </a:r>
            <a:r>
              <a:rPr lang="ko-KR" altLang="en-US" sz="2800" dirty="0" err="1">
                <a:latin typeface="맑은 고딕" charset="0"/>
                <a:ea typeface="맑은 고딕" charset="0"/>
                <a:cs typeface="+mj-cs"/>
              </a:rPr>
              <a:t>이승지</a:t>
            </a:r>
            <a:r>
              <a:rPr lang="en-US" altLang="ko-KR" sz="2800" dirty="0">
                <a:latin typeface="맑은 고딕" charset="0"/>
                <a:ea typeface="맑은 고딕" charset="0"/>
                <a:cs typeface="+mj-cs"/>
              </a:rPr>
              <a:t>(</a:t>
            </a:r>
            <a:r>
              <a:rPr lang="ko-KR" altLang="en-US" sz="2800" dirty="0">
                <a:latin typeface="맑은 고딕" charset="0"/>
                <a:ea typeface="맑은 고딕" charset="0"/>
                <a:cs typeface="+mj-cs"/>
              </a:rPr>
              <a:t>발표자</a:t>
            </a:r>
            <a:r>
              <a:rPr lang="en-US" altLang="ko-KR" sz="2800" dirty="0">
                <a:latin typeface="맑은 고딕" charset="0"/>
                <a:ea typeface="맑은 고딕" charset="0"/>
                <a:cs typeface="+mj-cs"/>
              </a:rPr>
              <a:t>)</a:t>
            </a:r>
          </a:p>
          <a:p>
            <a:pPr marL="0" indent="0" algn="ctr" defTabSz="914400" eaLnBrk="1" latinLnBrk="1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ko-KR" altLang="en-US" sz="2800" dirty="0">
                <a:latin typeface="맑은 고딕" charset="0"/>
                <a:ea typeface="맑은 고딕" charset="0"/>
                <a:cs typeface="+mj-cs"/>
              </a:rPr>
              <a:t>수학과 </a:t>
            </a:r>
            <a:r>
              <a:rPr lang="ko-KR" altLang="en-US" sz="2800" dirty="0" err="1">
                <a:latin typeface="맑은 고딕" charset="0"/>
                <a:ea typeface="맑은 고딕" charset="0"/>
                <a:cs typeface="+mj-cs"/>
              </a:rPr>
              <a:t>변찬현</a:t>
            </a:r>
            <a:endParaRPr lang="ko-KR" altLang="en-US" sz="2800" dirty="0">
              <a:latin typeface="맑은 고딕" charset="0"/>
              <a:ea typeface="맑은 고딕" charset="0"/>
              <a:cs typeface="+mj-cs"/>
            </a:endParaRPr>
          </a:p>
        </p:txBody>
      </p:sp>
      <p:sp>
        <p:nvSpPr>
          <p:cNvPr id="5" name="텍스트 상자 4"/>
          <p:cNvSpPr txBox="1">
            <a:spLocks/>
          </p:cNvSpPr>
          <p:nvPr/>
        </p:nvSpPr>
        <p:spPr>
          <a:xfrm>
            <a:off x="8094345" y="2341880"/>
            <a:ext cx="3067685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hangingPunct="1"/>
            <a:r>
              <a:rPr lang="ko-KR" sz="1800" dirty="0">
                <a:latin typeface="맑은 고딕" charset="0"/>
                <a:ea typeface="맑은 고딕" charset="0"/>
              </a:rPr>
              <a:t>어드벤처디자인_01</a:t>
            </a:r>
            <a:endParaRPr lang="ko-KR" altLang="en-US" sz="1800" dirty="0"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20316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 txBox="1">
            <a:spLocks noGrp="1"/>
          </p:cNvSpPr>
          <p:nvPr>
            <p:ph idx="1"/>
          </p:nvPr>
        </p:nvSpPr>
        <p:spPr>
          <a:xfrm>
            <a:off x="838200" y="553720"/>
            <a:ext cx="10516235" cy="435229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0" indent="0" defTabSz="508000">
              <a:buFontTx/>
              <a:buNone/>
            </a:pPr>
            <a:r>
              <a:rPr lang="ko-KR" altLang="en-US" sz="2800" dirty="0">
                <a:latin typeface="맑은 고딕" charset="0"/>
                <a:ea typeface="맑은 고딕" charset="0"/>
                <a:cs typeface="+mn-cs"/>
              </a:rPr>
              <a:t>4. </a:t>
            </a:r>
            <a:r>
              <a:rPr lang="ko-KR" altLang="en-US" dirty="0">
                <a:latin typeface="맑은 고딕" charset="0"/>
                <a:ea typeface="맑은 고딕" charset="0"/>
              </a:rPr>
              <a:t>자전거의 위치를 쉽게 찾기 위해</a:t>
            </a:r>
            <a:r>
              <a:rPr lang="ko-KR" altLang="en-US" sz="2800" dirty="0">
                <a:latin typeface="맑은 고딕" charset="0"/>
                <a:ea typeface="맑은 고딕" charset="0"/>
                <a:cs typeface="+mn-cs"/>
              </a:rPr>
              <a:t> 휴대폰 버튼을 통해 </a:t>
            </a:r>
          </a:p>
          <a:p>
            <a:pPr marL="0" indent="0" algn="l" defTabSz="914400" eaLnBrk="1" latinLnBrk="1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ko-KR" altLang="en-US" sz="2800" dirty="0">
                <a:latin typeface="맑은 고딕" charset="0"/>
                <a:ea typeface="맑은 고딕" charset="0"/>
                <a:cs typeface="+mn-cs"/>
              </a:rPr>
              <a:t>  물건에 부착된 </a:t>
            </a:r>
            <a:r>
              <a:rPr lang="ko-KR" altLang="en-US" sz="2800" dirty="0" err="1">
                <a:latin typeface="맑은 고딕" charset="0"/>
                <a:ea typeface="맑은 고딕" charset="0"/>
                <a:cs typeface="+mn-cs"/>
              </a:rPr>
              <a:t>부저를</a:t>
            </a:r>
            <a:r>
              <a:rPr lang="ko-KR" altLang="en-US" sz="2800" dirty="0">
                <a:latin typeface="맑은 고딕" charset="0"/>
                <a:ea typeface="맑은 고딕" charset="0"/>
                <a:cs typeface="+mn-cs"/>
              </a:rPr>
              <a:t> 울릴 수 있음</a:t>
            </a:r>
            <a:endParaRPr lang="ko-KR" altLang="en-US" dirty="0"/>
          </a:p>
        </p:txBody>
      </p:sp>
      <p:pic>
        <p:nvPicPr>
          <p:cNvPr id="6" name="그림 5" descr="C:/Users/lina6/AppData/Roaming/PolarisOffice/ETemp/21736_14535200/fImage132678163677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1726" y="2306320"/>
            <a:ext cx="2292350" cy="2599690"/>
          </a:xfrm>
          <a:prstGeom prst="rect">
            <a:avLst/>
          </a:prstGeom>
          <a:noFill/>
        </p:spPr>
      </p:pic>
      <p:sp>
        <p:nvSpPr>
          <p:cNvPr id="8" name="도형 7"/>
          <p:cNvSpPr>
            <a:spLocks/>
          </p:cNvSpPr>
          <p:nvPr/>
        </p:nvSpPr>
        <p:spPr>
          <a:xfrm>
            <a:off x="5663249" y="3272790"/>
            <a:ext cx="1445474" cy="744220"/>
          </a:xfrm>
          <a:prstGeom prst="rightArrow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026" name="Picture 2" descr="알람 벨 무료 아이콘">
            <a:extLst>
              <a:ext uri="{FF2B5EF4-FFF2-40B4-BE49-F238E27FC236}">
                <a16:creationId xmlns:a16="http://schemas.microsoft.com/office/drawing/2014/main" id="{460275D1-7288-43E2-B99C-6E1E6551E0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0119" y="2306320"/>
            <a:ext cx="2700655" cy="2700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56562A-B8B6-4C84-8E22-2CA8542080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위치 찾는 코드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1F6B79B-1C32-44AA-B8E4-4D2C16E08F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8134"/>
            <a:ext cx="10515600" cy="4351338"/>
          </a:xfrm>
        </p:spPr>
        <p:txBody>
          <a:bodyPr/>
          <a:lstStyle/>
          <a:p>
            <a:r>
              <a:rPr lang="ko-KR" altLang="en-US" dirty="0" err="1"/>
              <a:t>아두이노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706CB63E-8B6E-4F75-A6B8-F610A1DEEC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444" y="1979323"/>
            <a:ext cx="7942032" cy="1229701"/>
          </a:xfrm>
          <a:prstGeom prst="rect">
            <a:avLst/>
          </a:prstGeom>
        </p:spPr>
      </p:pic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7E5C6070-FE20-4A61-9B56-B638AC540B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444" y="3615545"/>
            <a:ext cx="8680757" cy="2590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1411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A78114C3-3A19-4D34-A3C6-F651475504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9903"/>
            <a:ext cx="10098024" cy="5323471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6EAFFC25-87B8-4963-B035-DD30AF25FBFA}"/>
              </a:ext>
            </a:extLst>
          </p:cNvPr>
          <p:cNvSpPr/>
          <p:nvPr/>
        </p:nvSpPr>
        <p:spPr>
          <a:xfrm>
            <a:off x="353605" y="1836527"/>
            <a:ext cx="3200300" cy="11517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08EF8B7-DE89-45B0-82E0-CB66E31A9E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7679179" y="1898967"/>
            <a:ext cx="5157509" cy="3868132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2C7AB072-05CA-427C-81E3-645C73CF27DC}"/>
              </a:ext>
            </a:extLst>
          </p:cNvPr>
          <p:cNvSpPr/>
          <p:nvPr/>
        </p:nvSpPr>
        <p:spPr>
          <a:xfrm>
            <a:off x="8389855" y="2271857"/>
            <a:ext cx="3802145" cy="29128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1A8524F-1B1E-42D0-96F8-FB58E50E881F}"/>
              </a:ext>
            </a:extLst>
          </p:cNvPr>
          <p:cNvCxnSpPr/>
          <p:nvPr/>
        </p:nvCxnSpPr>
        <p:spPr>
          <a:xfrm>
            <a:off x="3836709" y="2413259"/>
            <a:ext cx="4242062" cy="64809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299A0474-65DA-43D0-918F-E7A378D3E3DE}"/>
              </a:ext>
            </a:extLst>
          </p:cNvPr>
          <p:cNvSpPr txBox="1"/>
          <p:nvPr/>
        </p:nvSpPr>
        <p:spPr>
          <a:xfrm>
            <a:off x="5005632" y="1536976"/>
            <a:ext cx="30731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오른쪽</a:t>
            </a:r>
            <a:r>
              <a:rPr lang="en-US" altLang="ko-KR" dirty="0"/>
              <a:t> </a:t>
            </a:r>
            <a:r>
              <a:rPr lang="ko-KR" altLang="en-US" dirty="0"/>
              <a:t>그림을 인코딩한 값을 받아오는 겁니다</a:t>
            </a:r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인코딩 </a:t>
            </a:r>
            <a:r>
              <a:rPr lang="en-US" altLang="ko-KR" dirty="0"/>
              <a:t>= </a:t>
            </a:r>
            <a:r>
              <a:rPr lang="ko-KR" altLang="en-US" dirty="0"/>
              <a:t>위도 경도를 일반적인 값을 변환</a:t>
            </a:r>
            <a:r>
              <a:rPr lang="en-US" altLang="ko-KR" dirty="0"/>
              <a:t>)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2E7601CA-CC19-43BF-AA9D-D3BF5A2314DA}"/>
              </a:ext>
            </a:extLst>
          </p:cNvPr>
          <p:cNvGrpSpPr/>
          <p:nvPr/>
        </p:nvGrpSpPr>
        <p:grpSpPr>
          <a:xfrm>
            <a:off x="8756993" y="4401638"/>
            <a:ext cx="1281240" cy="48600"/>
            <a:chOff x="8756993" y="4401638"/>
            <a:chExt cx="1281240" cy="48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24" name="잉크 23">
                  <a:extLst>
                    <a:ext uri="{FF2B5EF4-FFF2-40B4-BE49-F238E27FC236}">
                      <a16:creationId xmlns:a16="http://schemas.microsoft.com/office/drawing/2014/main" id="{DA3F5178-9F2D-42A7-A05E-151D0D009C28}"/>
                    </a:ext>
                  </a:extLst>
                </p14:cNvPr>
                <p14:cNvContentPartPr/>
                <p14:nvPr/>
              </p14:nvContentPartPr>
              <p14:xfrm>
                <a:off x="8756993" y="4439438"/>
                <a:ext cx="602640" cy="10800"/>
              </p14:xfrm>
            </p:contentPart>
          </mc:Choice>
          <mc:Fallback>
            <p:pic>
              <p:nvPicPr>
                <p:cNvPr id="24" name="잉크 23">
                  <a:extLst>
                    <a:ext uri="{FF2B5EF4-FFF2-40B4-BE49-F238E27FC236}">
                      <a16:creationId xmlns:a16="http://schemas.microsoft.com/office/drawing/2014/main" id="{DA3F5178-9F2D-42A7-A05E-151D0D009C28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747993" y="4430798"/>
                  <a:ext cx="62028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8F037A04-04BA-4878-AA53-9809CFD1755A}"/>
                    </a:ext>
                  </a:extLst>
                </p14:cNvPr>
                <p14:cNvContentPartPr/>
                <p14:nvPr/>
              </p14:nvContentPartPr>
              <p14:xfrm>
                <a:off x="9454673" y="4401638"/>
                <a:ext cx="583560" cy="10080"/>
              </p14:xfrm>
            </p:contentPart>
          </mc:Choice>
          <mc:Fallback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8F037A04-04BA-4878-AA53-9809CFD1755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446033" y="4392638"/>
                  <a:ext cx="601200" cy="27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7" name="잉크 26">
                <a:extLst>
                  <a:ext uri="{FF2B5EF4-FFF2-40B4-BE49-F238E27FC236}">
                    <a16:creationId xmlns:a16="http://schemas.microsoft.com/office/drawing/2014/main" id="{1433DDAB-157B-4FAD-975A-293713D15B6C}"/>
                  </a:ext>
                </a:extLst>
              </p14:cNvPr>
              <p14:cNvContentPartPr/>
              <p14:nvPr/>
            </p14:nvContentPartPr>
            <p14:xfrm>
              <a:off x="211673" y="328510"/>
              <a:ext cx="10825200" cy="1074600"/>
            </p14:xfrm>
          </p:contentPart>
        </mc:Choice>
        <mc:Fallback>
          <p:pic>
            <p:nvPicPr>
              <p:cNvPr id="27" name="잉크 26">
                <a:extLst>
                  <a:ext uri="{FF2B5EF4-FFF2-40B4-BE49-F238E27FC236}">
                    <a16:creationId xmlns:a16="http://schemas.microsoft.com/office/drawing/2014/main" id="{1433DDAB-157B-4FAD-975A-293713D15B6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02673" y="319510"/>
                <a:ext cx="10842840" cy="1092240"/>
              </a:xfrm>
              <a:prstGeom prst="rect">
                <a:avLst/>
              </a:prstGeom>
            </p:spPr>
          </p:pic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B180D23D-9AD7-4865-B470-C697C28E63A0}"/>
              </a:ext>
            </a:extLst>
          </p:cNvPr>
          <p:cNvSpPr txBox="1"/>
          <p:nvPr/>
        </p:nvSpPr>
        <p:spPr>
          <a:xfrm>
            <a:off x="4581425" y="328510"/>
            <a:ext cx="3318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 부분 설명도 추가해주세요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32535B1-C48A-4751-91C8-BEA70FCFD013}"/>
              </a:ext>
            </a:extLst>
          </p:cNvPr>
          <p:cNvSpPr txBox="1"/>
          <p:nvPr/>
        </p:nvSpPr>
        <p:spPr>
          <a:xfrm>
            <a:off x="1223170" y="6014403"/>
            <a:ext cx="48728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&lt;</a:t>
            </a:r>
            <a:r>
              <a:rPr lang="ko-KR" altLang="en-US" sz="1600" dirty="0"/>
              <a:t>출력할 데이터의 형태</a:t>
            </a:r>
            <a:r>
              <a:rPr lang="en-US" altLang="ko-KR" sz="1600" dirty="0"/>
              <a:t>&gt; </a:t>
            </a:r>
          </a:p>
          <a:p>
            <a:pPr algn="ctr"/>
            <a:r>
              <a:rPr lang="en-US" altLang="ko-KR" sz="1600" dirty="0"/>
              <a:t>“Start,(</a:t>
            </a:r>
            <a:r>
              <a:rPr lang="ko-KR" altLang="en-US" sz="1600" dirty="0"/>
              <a:t>기울기 값</a:t>
            </a:r>
            <a:r>
              <a:rPr lang="en-US" altLang="ko-KR" sz="1600" dirty="0"/>
              <a:t>),(</a:t>
            </a:r>
            <a:r>
              <a:rPr lang="ko-KR" altLang="en-US" sz="1600" dirty="0"/>
              <a:t>장치 위도 값</a:t>
            </a:r>
            <a:r>
              <a:rPr lang="en-US" altLang="ko-KR" sz="1600" dirty="0"/>
              <a:t>),(</a:t>
            </a:r>
            <a:r>
              <a:rPr lang="ko-KR" altLang="en-US" sz="1600" dirty="0"/>
              <a:t>장치 경도 값</a:t>
            </a:r>
            <a:r>
              <a:rPr lang="en-US" altLang="ko-KR" sz="1600" dirty="0"/>
              <a:t>),Stop”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9890813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56562A-B8B6-4C84-8E22-2CA8542080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1116"/>
            <a:ext cx="10329153" cy="693403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위치 찾는 코드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1F6B79B-1C32-44AA-B8E4-4D2C16E08F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44519"/>
            <a:ext cx="10515600" cy="4351338"/>
          </a:xfrm>
        </p:spPr>
        <p:txBody>
          <a:bodyPr/>
          <a:lstStyle/>
          <a:p>
            <a:r>
              <a:rPr lang="ko-KR" altLang="en-US" dirty="0"/>
              <a:t>앱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4E65278B-A21A-40B8-8A55-8CEF195EA5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750" y="1662143"/>
            <a:ext cx="5993845" cy="3127964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31B6E0DD-9F49-4D86-B93A-36A2499710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835" y="423086"/>
            <a:ext cx="3421930" cy="1702367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DC7C9672-C2F8-4717-B821-7B9116AED95C}"/>
              </a:ext>
            </a:extLst>
          </p:cNvPr>
          <p:cNvSpPr txBox="1"/>
          <p:nvPr/>
        </p:nvSpPr>
        <p:spPr>
          <a:xfrm>
            <a:off x="6217595" y="2486021"/>
            <a:ext cx="6228945" cy="34032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	      &lt;</a:t>
            </a:r>
            <a:r>
              <a:rPr lang="ko-KR" altLang="en-US" sz="1600" dirty="0"/>
              <a:t>입력 값 및 출력 값 갱신</a:t>
            </a:r>
            <a:r>
              <a:rPr lang="en-US" altLang="ko-KR" sz="1600" dirty="0"/>
              <a:t>&gt;</a:t>
            </a:r>
          </a:p>
          <a:p>
            <a:pPr algn="ctr"/>
            <a:endParaRPr lang="en-US" altLang="ko-KR" sz="1600" dirty="0"/>
          </a:p>
          <a:p>
            <a:pPr marL="285750" indent="-285750">
              <a:buFontTx/>
              <a:buChar char="-"/>
            </a:pPr>
            <a:r>
              <a:rPr lang="ko-KR" altLang="en-US" sz="1600" dirty="0"/>
              <a:t>블루투스가 연결되어 있을 때</a:t>
            </a:r>
            <a:endParaRPr lang="en-US" altLang="ko-KR" sz="1600" baseline="-25000" dirty="0"/>
          </a:p>
          <a:p>
            <a:pPr marL="285750" indent="-285750">
              <a:buFontTx/>
              <a:buChar char="-"/>
            </a:pPr>
            <a:endParaRPr lang="en-US" altLang="ko-KR" sz="1600" baseline="-25000" dirty="0"/>
          </a:p>
          <a:p>
            <a:pPr marL="285750" indent="-285750">
              <a:buFontTx/>
              <a:buChar char="-"/>
            </a:pPr>
            <a:r>
              <a:rPr lang="ko-KR" altLang="en-US" sz="1600" dirty="0"/>
              <a:t>작동 확인을 위해 장치에 </a:t>
            </a:r>
            <a:r>
              <a:rPr lang="en-US" altLang="ko-KR" sz="1600" dirty="0"/>
              <a:t>0</a:t>
            </a:r>
            <a:r>
              <a:rPr lang="ko-KR" altLang="en-US" sz="1600" dirty="0"/>
              <a:t>의 신호를 보냄</a:t>
            </a:r>
            <a:endParaRPr lang="en-US" altLang="ko-KR" sz="1600" dirty="0"/>
          </a:p>
          <a:p>
            <a:pPr marL="285750" indent="-285750">
              <a:buFontTx/>
              <a:buChar char="-"/>
            </a:pPr>
            <a:endParaRPr lang="en-US" altLang="ko-KR" sz="1600" baseline="-25000" dirty="0"/>
          </a:p>
          <a:p>
            <a:pPr marL="285750" indent="-285750">
              <a:buFontTx/>
              <a:buChar char="-"/>
            </a:pPr>
            <a:r>
              <a:rPr lang="ko-KR" altLang="en-US" sz="1600" dirty="0"/>
              <a:t>블루투스가 장치와 통신하고 있다면</a:t>
            </a:r>
            <a:endParaRPr lang="en-US" altLang="ko-KR" sz="1600" dirty="0"/>
          </a:p>
          <a:p>
            <a:pPr marL="742950" lvl="1" indent="-285750">
              <a:buFontTx/>
              <a:buChar char="-"/>
            </a:pPr>
            <a:r>
              <a:rPr lang="ko-KR" altLang="en-US" sz="1600" dirty="0"/>
              <a:t>장치에서 데이터를 받아 옴</a:t>
            </a:r>
            <a:endParaRPr lang="en-US" altLang="ko-KR" sz="1600" dirty="0"/>
          </a:p>
          <a:p>
            <a:pPr marL="742950" lvl="1" indent="-285750">
              <a:buFontTx/>
              <a:buChar char="-"/>
            </a:pPr>
            <a:r>
              <a:rPr lang="ko-KR" altLang="en-US" sz="1600" dirty="0"/>
              <a:t>기울임 </a:t>
            </a:r>
            <a:r>
              <a:rPr lang="en-US" altLang="ko-KR" sz="1600" dirty="0"/>
              <a:t>=</a:t>
            </a:r>
            <a:r>
              <a:rPr lang="ko-KR" altLang="en-US" sz="1600" dirty="0"/>
              <a:t> </a:t>
            </a:r>
            <a:r>
              <a:rPr lang="en-US" altLang="ko-KR" sz="1600" dirty="0"/>
              <a:t>“,”</a:t>
            </a:r>
            <a:r>
              <a:rPr lang="ko-KR" altLang="en-US" sz="1600" dirty="0"/>
              <a:t>을 기반해서 받아온 데이터의 </a:t>
            </a:r>
            <a:r>
              <a:rPr lang="en-US" altLang="ko-KR" sz="1600" dirty="0"/>
              <a:t>2</a:t>
            </a:r>
            <a:r>
              <a:rPr lang="ko-KR" altLang="en-US" sz="1600" dirty="0"/>
              <a:t>번째 값</a:t>
            </a:r>
            <a:endParaRPr lang="en-US" altLang="ko-KR" sz="1600" dirty="0"/>
          </a:p>
          <a:p>
            <a:pPr marL="742950" lvl="1" indent="-285750">
              <a:buFontTx/>
              <a:buChar char="-"/>
            </a:pPr>
            <a:r>
              <a:rPr lang="ko-KR" altLang="en-US" sz="1600" dirty="0"/>
              <a:t>위도 </a:t>
            </a:r>
            <a:r>
              <a:rPr lang="en-US" altLang="ko-KR" sz="1600" dirty="0"/>
              <a:t>= “,”</a:t>
            </a:r>
            <a:r>
              <a:rPr lang="ko-KR" altLang="en-US" sz="1600" dirty="0"/>
              <a:t>을 기반해서 받아온 데이터의 </a:t>
            </a:r>
            <a:r>
              <a:rPr lang="en-US" altLang="ko-KR" sz="1600" dirty="0"/>
              <a:t>3</a:t>
            </a:r>
            <a:r>
              <a:rPr lang="ko-KR" altLang="en-US" sz="1600" dirty="0"/>
              <a:t>번째 값</a:t>
            </a:r>
            <a:endParaRPr lang="en-US" altLang="ko-KR" sz="1600" dirty="0"/>
          </a:p>
          <a:p>
            <a:pPr marL="742950" lvl="1" indent="-285750">
              <a:buFontTx/>
              <a:buChar char="-"/>
            </a:pPr>
            <a:r>
              <a:rPr lang="ko-KR" altLang="en-US" sz="1600" dirty="0"/>
              <a:t>경도 </a:t>
            </a:r>
            <a:r>
              <a:rPr lang="en-US" altLang="ko-KR" sz="1600" dirty="0"/>
              <a:t>= “,”</a:t>
            </a:r>
            <a:r>
              <a:rPr lang="ko-KR" altLang="en-US" sz="1600" dirty="0"/>
              <a:t>을 기반해서 받아온 데이터의 </a:t>
            </a:r>
            <a:r>
              <a:rPr lang="en-US" altLang="ko-KR" sz="1600" dirty="0"/>
              <a:t>4</a:t>
            </a:r>
            <a:r>
              <a:rPr lang="ko-KR" altLang="en-US" sz="1600" dirty="0"/>
              <a:t>번째 값</a:t>
            </a:r>
            <a:endParaRPr lang="en-US" altLang="ko-KR" sz="1600" dirty="0"/>
          </a:p>
          <a:p>
            <a:pPr lvl="6">
              <a:lnSpc>
                <a:spcPct val="50000"/>
              </a:lnSpc>
            </a:pPr>
            <a:r>
              <a:rPr lang="en-US" altLang="ko-KR" sz="3200" dirty="0"/>
              <a:t>.</a:t>
            </a:r>
          </a:p>
          <a:p>
            <a:pPr lvl="6">
              <a:lnSpc>
                <a:spcPct val="50000"/>
              </a:lnSpc>
            </a:pPr>
            <a:r>
              <a:rPr lang="en-US" altLang="ko-KR" sz="3200" dirty="0"/>
              <a:t>.</a:t>
            </a:r>
          </a:p>
          <a:p>
            <a:pPr lvl="6">
              <a:lnSpc>
                <a:spcPct val="50000"/>
              </a:lnSpc>
            </a:pPr>
            <a:r>
              <a:rPr lang="en-US" altLang="ko-KR" sz="3200" dirty="0"/>
              <a:t>.</a:t>
            </a:r>
            <a:endParaRPr lang="en-US" altLang="ko-KR" sz="20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28332F8-0FBC-4F81-B41C-C20DE53A2DC5}"/>
              </a:ext>
            </a:extLst>
          </p:cNvPr>
          <p:cNvSpPr txBox="1"/>
          <p:nvPr/>
        </p:nvSpPr>
        <p:spPr>
          <a:xfrm>
            <a:off x="-80296" y="5195857"/>
            <a:ext cx="629789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Tx/>
              <a:buChar char="-"/>
            </a:pPr>
            <a:endParaRPr lang="en-US" altLang="ko-KR" sz="1800" baseline="-25000" dirty="0"/>
          </a:p>
          <a:p>
            <a:pPr marL="742950" lvl="1" indent="-285750">
              <a:buFontTx/>
              <a:buChar char="-"/>
            </a:pPr>
            <a:r>
              <a:rPr lang="ko-KR" altLang="en-US" sz="1800" dirty="0"/>
              <a:t>사용자의 위도</a:t>
            </a:r>
            <a:r>
              <a:rPr lang="en-US" altLang="ko-KR" sz="1800" dirty="0"/>
              <a:t>, </a:t>
            </a:r>
            <a:r>
              <a:rPr lang="ko-KR" altLang="en-US" sz="1800" dirty="0"/>
              <a:t>경도 값을 갱신함</a:t>
            </a:r>
            <a:endParaRPr lang="en-US" altLang="ko-KR" sz="1800" dirty="0"/>
          </a:p>
          <a:p>
            <a:pPr marL="742950" lvl="1" indent="-285750">
              <a:buFontTx/>
              <a:buChar char="-"/>
            </a:pPr>
            <a:r>
              <a:rPr lang="en-US" altLang="ko-KR" sz="1800" dirty="0"/>
              <a:t>4-1</a:t>
            </a:r>
            <a:r>
              <a:rPr lang="ko-KR" altLang="en-US" sz="1800" dirty="0"/>
              <a:t>번 그림과 같이 거리 값과 위도</a:t>
            </a:r>
            <a:r>
              <a:rPr lang="en-US" altLang="ko-KR" sz="1800" dirty="0"/>
              <a:t>, </a:t>
            </a:r>
            <a:r>
              <a:rPr lang="ko-KR" altLang="en-US" sz="1800" dirty="0"/>
              <a:t>경도를 표시함</a:t>
            </a:r>
            <a:endParaRPr lang="en-US" altLang="ko-KR" sz="1800" dirty="0"/>
          </a:p>
          <a:p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1C5FE9-9508-4FB7-A338-0851B56F0F9F}"/>
              </a:ext>
            </a:extLst>
          </p:cNvPr>
          <p:cNvSpPr txBox="1"/>
          <p:nvPr/>
        </p:nvSpPr>
        <p:spPr>
          <a:xfrm>
            <a:off x="6480970" y="6013481"/>
            <a:ext cx="48728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&lt;</a:t>
            </a:r>
            <a:r>
              <a:rPr lang="ko-KR" altLang="en-US" sz="1600" dirty="0"/>
              <a:t>받아온 데이터의 형태</a:t>
            </a:r>
            <a:r>
              <a:rPr lang="en-US" altLang="ko-KR" sz="1600" dirty="0"/>
              <a:t>&gt; </a:t>
            </a:r>
          </a:p>
          <a:p>
            <a:pPr algn="ctr"/>
            <a:r>
              <a:rPr lang="en-US" altLang="ko-KR" sz="1600" dirty="0"/>
              <a:t>“Start,(</a:t>
            </a:r>
            <a:r>
              <a:rPr lang="ko-KR" altLang="en-US" sz="1600" dirty="0"/>
              <a:t>기울기 값</a:t>
            </a:r>
            <a:r>
              <a:rPr lang="en-US" altLang="ko-KR" sz="1600" dirty="0"/>
              <a:t>),(</a:t>
            </a:r>
            <a:r>
              <a:rPr lang="ko-KR" altLang="en-US" sz="1600" dirty="0"/>
              <a:t>장치 위도 값</a:t>
            </a:r>
            <a:r>
              <a:rPr lang="en-US" altLang="ko-KR" sz="1600" dirty="0"/>
              <a:t>),(</a:t>
            </a:r>
            <a:r>
              <a:rPr lang="ko-KR" altLang="en-US" sz="1600" dirty="0"/>
              <a:t>장치 경도 값</a:t>
            </a:r>
            <a:r>
              <a:rPr lang="en-US" altLang="ko-KR" sz="1600" dirty="0"/>
              <a:t>),Stop”</a:t>
            </a:r>
            <a:endParaRPr lang="ko-KR" altLang="en-US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5D068A-D670-4C6D-AD17-DF4C6349666F}"/>
              </a:ext>
            </a:extLst>
          </p:cNvPr>
          <p:cNvSpPr txBox="1"/>
          <p:nvPr/>
        </p:nvSpPr>
        <p:spPr>
          <a:xfrm>
            <a:off x="2865748" y="1905973"/>
            <a:ext cx="4590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여기는 데이터 받아오는 코드입니다</a:t>
            </a:r>
            <a:endParaRPr lang="en-US" altLang="ko-K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84475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B0D23A0-0D61-4C3E-B8AB-00501C31EF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395" y="773884"/>
            <a:ext cx="12032605" cy="480638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AE1E379-28E8-4730-B710-57F33C9E3708}"/>
              </a:ext>
            </a:extLst>
          </p:cNvPr>
          <p:cNvSpPr txBox="1"/>
          <p:nvPr/>
        </p:nvSpPr>
        <p:spPr>
          <a:xfrm>
            <a:off x="3699164" y="323627"/>
            <a:ext cx="88897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>
                <a:solidFill>
                  <a:srgbClr val="202122"/>
                </a:solidFill>
                <a:latin typeface="Arial" panose="020B0604020202020204" pitchFamily="34" charset="0"/>
              </a:rPr>
              <a:t>하버사인</a:t>
            </a:r>
            <a:r>
              <a:rPr lang="en-US" altLang="ko-KR" sz="32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 </a:t>
            </a:r>
            <a:r>
              <a:rPr lang="ko-KR" altLang="en-US" sz="3200" b="1" dirty="0">
                <a:solidFill>
                  <a:srgbClr val="202122"/>
                </a:solidFill>
                <a:latin typeface="Arial" panose="020B0604020202020204" pitchFamily="34" charset="0"/>
              </a:rPr>
              <a:t>공식 </a:t>
            </a:r>
            <a:r>
              <a:rPr lang="en-US" altLang="ko-KR" sz="3200" b="1" dirty="0">
                <a:solidFill>
                  <a:srgbClr val="202122"/>
                </a:solidFill>
                <a:latin typeface="Arial" panose="020B0604020202020204" pitchFamily="34" charset="0"/>
              </a:rPr>
              <a:t>(</a:t>
            </a:r>
            <a:r>
              <a:rPr lang="en-US" altLang="ko-KR" sz="3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Haversine Formula</a:t>
            </a:r>
            <a:r>
              <a:rPr lang="en-US" altLang="ko-KR" sz="3200" b="1" dirty="0">
                <a:solidFill>
                  <a:srgbClr val="202122"/>
                </a:solidFill>
                <a:latin typeface="Arial" panose="020B0604020202020204" pitchFamily="34" charset="0"/>
              </a:rPr>
              <a:t>)</a:t>
            </a:r>
          </a:p>
          <a:p>
            <a:r>
              <a:rPr lang="en-US" altLang="ko-KR" sz="2400" b="1" dirty="0">
                <a:solidFill>
                  <a:srgbClr val="202122"/>
                </a:solidFill>
                <a:latin typeface="Arial" panose="020B0604020202020204" pitchFamily="34" charset="0"/>
              </a:rPr>
              <a:t>- </a:t>
            </a:r>
            <a:r>
              <a:rPr lang="ko-KR" altLang="en-US" sz="2400" b="1" dirty="0">
                <a:solidFill>
                  <a:srgbClr val="202122"/>
                </a:solidFill>
                <a:latin typeface="Arial" panose="020B0604020202020204" pitchFamily="34" charset="0"/>
              </a:rPr>
              <a:t>경도와 위도가 주어진 구의 두 점 사이 의 대원 거리를 결정</a:t>
            </a:r>
            <a:endParaRPr lang="ko-KR" altLang="en-US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42EE8D-10B8-4075-959F-77352C245D9E}"/>
              </a:ext>
            </a:extLst>
          </p:cNvPr>
          <p:cNvSpPr txBox="1"/>
          <p:nvPr/>
        </p:nvSpPr>
        <p:spPr>
          <a:xfrm>
            <a:off x="159395" y="5833871"/>
            <a:ext cx="806930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https://aia.bizadmin.co.kr/gps%EC%A2%8C%ED%91%9C%EA%B0%84%EC%9D%98-%EA%B1%B0%EB%A6%AC%EA%B5%AC%ED%95%98%EA%B8%B0/</a:t>
            </a:r>
          </a:p>
        </p:txBody>
      </p:sp>
    </p:spTree>
    <p:extLst>
      <p:ext uri="{BB962C8B-B14F-4D97-AF65-F5344CB8AC3E}">
        <p14:creationId xmlns:p14="http://schemas.microsoft.com/office/powerpoint/2010/main" val="7754012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63F72BEA-82C2-44CC-8FAD-8C6569F5D78E}"/>
              </a:ext>
            </a:extLst>
          </p:cNvPr>
          <p:cNvGrpSpPr/>
          <p:nvPr/>
        </p:nvGrpSpPr>
        <p:grpSpPr>
          <a:xfrm>
            <a:off x="659533" y="5546211"/>
            <a:ext cx="3853234" cy="1241869"/>
            <a:chOff x="7277481" y="36577"/>
            <a:chExt cx="3853234" cy="1241869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E3DB82A3-53C7-4E2C-AAFC-358666E1ED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277481" y="36577"/>
              <a:ext cx="1695250" cy="1241869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49DF3B5-056A-4192-8579-FDC304981984}"/>
                </a:ext>
              </a:extLst>
            </p:cNvPr>
            <p:cNvSpPr txBox="1"/>
            <p:nvPr/>
          </p:nvSpPr>
          <p:spPr>
            <a:xfrm>
              <a:off x="8972731" y="365123"/>
              <a:ext cx="215798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/>
                <a:t>(</a:t>
              </a:r>
              <a:r>
                <a:rPr lang="ko-KR" altLang="en-US" sz="3200" dirty="0"/>
                <a:t>중심각</a:t>
              </a:r>
              <a:r>
                <a:rPr lang="en-US" altLang="ko-KR" sz="3200" dirty="0"/>
                <a:t>)</a:t>
              </a:r>
              <a:endParaRPr lang="ko-KR" altLang="en-US" sz="3200" dirty="0"/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E9AE41CF-A9AD-4A5C-9B66-D5FD0AC9EF4E}"/>
              </a:ext>
            </a:extLst>
          </p:cNvPr>
          <p:cNvGrpSpPr/>
          <p:nvPr/>
        </p:nvGrpSpPr>
        <p:grpSpPr>
          <a:xfrm>
            <a:off x="427660" y="4019010"/>
            <a:ext cx="4257568" cy="1424399"/>
            <a:chOff x="200335" y="4121812"/>
            <a:chExt cx="4257568" cy="1424399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A66EBC40-3D48-4E25-8846-BCD272653A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0335" y="4121812"/>
              <a:ext cx="1317569" cy="1424399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ED168CE-B7D1-4E5D-9CF0-CC846BAE16B3}"/>
                </a:ext>
              </a:extLst>
            </p:cNvPr>
            <p:cNvSpPr txBox="1"/>
            <p:nvPr/>
          </p:nvSpPr>
          <p:spPr>
            <a:xfrm>
              <a:off x="1714703" y="4878357"/>
              <a:ext cx="27432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/>
                <a:t>(</a:t>
              </a:r>
              <a:r>
                <a:rPr lang="ko-KR" altLang="en-US" sz="2800" dirty="0"/>
                <a:t>각 위치의 경도</a:t>
              </a:r>
              <a:r>
                <a:rPr lang="en-US" altLang="ko-KR" sz="2800" dirty="0"/>
                <a:t>)</a:t>
              </a:r>
              <a:endParaRPr lang="ko-KR" altLang="en-US" sz="2800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B20C574-0F07-4C6A-B950-16FC438D13F7}"/>
                </a:ext>
              </a:extLst>
            </p:cNvPr>
            <p:cNvSpPr txBox="1"/>
            <p:nvPr/>
          </p:nvSpPr>
          <p:spPr>
            <a:xfrm>
              <a:off x="1714703" y="4221267"/>
              <a:ext cx="27432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/>
                <a:t>(</a:t>
              </a:r>
              <a:r>
                <a:rPr lang="ko-KR" altLang="en-US" sz="2800" dirty="0"/>
                <a:t>각 위치의 위도</a:t>
              </a:r>
              <a:r>
                <a:rPr lang="en-US" altLang="ko-KR" sz="2800" dirty="0"/>
                <a:t>)</a:t>
              </a:r>
              <a:endParaRPr lang="ko-KR" altLang="en-US" sz="2800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C9D0BA9B-6390-4006-97DF-0D336AC33664}"/>
              </a:ext>
            </a:extLst>
          </p:cNvPr>
          <p:cNvGrpSpPr/>
          <p:nvPr/>
        </p:nvGrpSpPr>
        <p:grpSpPr>
          <a:xfrm>
            <a:off x="1217674" y="144288"/>
            <a:ext cx="9269844" cy="1260812"/>
            <a:chOff x="1217674" y="-2016"/>
            <a:chExt cx="9269844" cy="1260812"/>
          </a:xfrm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8C5B778A-BB68-44D4-865F-EC3E80A0D064}"/>
                </a:ext>
              </a:extLst>
            </p:cNvPr>
            <p:cNvGrpSpPr/>
            <p:nvPr/>
          </p:nvGrpSpPr>
          <p:grpSpPr>
            <a:xfrm>
              <a:off x="1217674" y="219115"/>
              <a:ext cx="9269844" cy="1039681"/>
              <a:chOff x="907220" y="1315936"/>
              <a:chExt cx="9269844" cy="1039681"/>
            </a:xfrm>
          </p:grpSpPr>
          <p:pic>
            <p:nvPicPr>
              <p:cNvPr id="10" name="그림 9">
                <a:extLst>
                  <a:ext uri="{FF2B5EF4-FFF2-40B4-BE49-F238E27FC236}">
                    <a16:creationId xmlns:a16="http://schemas.microsoft.com/office/drawing/2014/main" id="{562A597B-3704-4EA0-8C63-1347BEB226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07220" y="1315936"/>
                <a:ext cx="8835507" cy="648342"/>
              </a:xfrm>
              <a:prstGeom prst="rect">
                <a:avLst/>
              </a:prstGeom>
            </p:spPr>
          </p:pic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534EA74-F809-47A4-B499-4F727BEBD571}"/>
                  </a:ext>
                </a:extLst>
              </p:cNvPr>
              <p:cNvSpPr txBox="1"/>
              <p:nvPr/>
            </p:nvSpPr>
            <p:spPr>
              <a:xfrm>
                <a:off x="3149816" y="1986285"/>
                <a:ext cx="205175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/>
                  <a:t>위도</a:t>
                </a:r>
                <a:r>
                  <a:rPr lang="en-US" altLang="ko-KR" dirty="0"/>
                  <a:t>_</a:t>
                </a:r>
                <a:r>
                  <a:rPr lang="ko-KR" altLang="en-US" dirty="0"/>
                  <a:t>차</a:t>
                </a: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38C9F3A-181D-4158-B98B-BC716A4FD1F6}"/>
                  </a:ext>
                </a:extLst>
              </p:cNvPr>
              <p:cNvSpPr txBox="1"/>
              <p:nvPr/>
            </p:nvSpPr>
            <p:spPr>
              <a:xfrm>
                <a:off x="4956048" y="1913482"/>
                <a:ext cx="146304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/>
                  <a:t>사용자</a:t>
                </a:r>
                <a:r>
                  <a:rPr lang="en-US" altLang="ko-KR" dirty="0"/>
                  <a:t>_</a:t>
                </a:r>
                <a:r>
                  <a:rPr lang="ko-KR" altLang="en-US" dirty="0"/>
                  <a:t>위도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A7FD6BC-7991-46E9-A36D-262AAE01FC80}"/>
                  </a:ext>
                </a:extLst>
              </p:cNvPr>
              <p:cNvSpPr txBox="1"/>
              <p:nvPr/>
            </p:nvSpPr>
            <p:spPr>
              <a:xfrm>
                <a:off x="6372389" y="1910296"/>
                <a:ext cx="146304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/>
                  <a:t>장치</a:t>
                </a:r>
                <a:r>
                  <a:rPr lang="en-US" altLang="ko-KR" dirty="0"/>
                  <a:t>_</a:t>
                </a:r>
                <a:r>
                  <a:rPr lang="ko-KR" altLang="en-US" dirty="0"/>
                  <a:t>위도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E3A306B-AC9D-4953-9DF8-2414D7DC7F22}"/>
                  </a:ext>
                </a:extLst>
              </p:cNvPr>
              <p:cNvSpPr txBox="1"/>
              <p:nvPr/>
            </p:nvSpPr>
            <p:spPr>
              <a:xfrm>
                <a:off x="8125308" y="1881182"/>
                <a:ext cx="205175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/>
                  <a:t>경도</a:t>
                </a:r>
                <a:r>
                  <a:rPr lang="en-US" altLang="ko-KR" dirty="0"/>
                  <a:t>_</a:t>
                </a:r>
                <a:r>
                  <a:rPr lang="ko-KR" altLang="en-US" dirty="0"/>
                  <a:t>차</a:t>
                </a:r>
              </a:p>
            </p:txBody>
          </p:sp>
        </p:grp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31F9536A-D027-4D71-82DB-24F493F02ABF}"/>
                </a:ext>
              </a:extLst>
            </p:cNvPr>
            <p:cNvGrpSpPr/>
            <p:nvPr/>
          </p:nvGrpSpPr>
          <p:grpSpPr>
            <a:xfrm>
              <a:off x="2868408" y="-2016"/>
              <a:ext cx="7179840" cy="918000"/>
              <a:chOff x="2868408" y="-2016"/>
              <a:chExt cx="7179840" cy="918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">
                <p14:nvContentPartPr>
                  <p14:cNvPr id="32" name="잉크 31">
                    <a:extLst>
                      <a:ext uri="{FF2B5EF4-FFF2-40B4-BE49-F238E27FC236}">
                        <a16:creationId xmlns:a16="http://schemas.microsoft.com/office/drawing/2014/main" id="{B6FED4FE-F2BC-4D46-9099-62D9D8C2C6AC}"/>
                      </a:ext>
                    </a:extLst>
                  </p14:cNvPr>
                  <p14:cNvContentPartPr/>
                  <p14:nvPr/>
                </p14:nvContentPartPr>
                <p14:xfrm>
                  <a:off x="2868408" y="24264"/>
                  <a:ext cx="2162160" cy="891720"/>
                </p14:xfrm>
              </p:contentPart>
            </mc:Choice>
            <mc:Fallback xmlns="">
              <p:pic>
                <p:nvPicPr>
                  <p:cNvPr id="32" name="잉크 31">
                    <a:extLst>
                      <a:ext uri="{FF2B5EF4-FFF2-40B4-BE49-F238E27FC236}">
                        <a16:creationId xmlns:a16="http://schemas.microsoft.com/office/drawing/2014/main" id="{B6FED4FE-F2BC-4D46-9099-62D9D8C2C6AC}"/>
                      </a:ext>
                    </a:extLst>
                  </p:cNvPr>
                  <p:cNvPicPr/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2859408" y="15264"/>
                    <a:ext cx="2179800" cy="909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">
                <p14:nvContentPartPr>
                  <p14:cNvPr id="33" name="잉크 32">
                    <a:extLst>
                      <a:ext uri="{FF2B5EF4-FFF2-40B4-BE49-F238E27FC236}">
                        <a16:creationId xmlns:a16="http://schemas.microsoft.com/office/drawing/2014/main" id="{51134F1E-D3D4-496E-8AA5-5BEEA27A2933}"/>
                      </a:ext>
                    </a:extLst>
                  </p14:cNvPr>
                  <p14:cNvContentPartPr/>
                  <p14:nvPr/>
                </p14:nvContentPartPr>
                <p14:xfrm>
                  <a:off x="5410368" y="74664"/>
                  <a:ext cx="1248840" cy="730800"/>
                </p14:xfrm>
              </p:contentPart>
            </mc:Choice>
            <mc:Fallback xmlns="">
              <p:pic>
                <p:nvPicPr>
                  <p:cNvPr id="33" name="잉크 32">
                    <a:extLst>
                      <a:ext uri="{FF2B5EF4-FFF2-40B4-BE49-F238E27FC236}">
                        <a16:creationId xmlns:a16="http://schemas.microsoft.com/office/drawing/2014/main" id="{51134F1E-D3D4-496E-8AA5-5BEEA27A2933}"/>
                      </a:ext>
                    </a:extLst>
                  </p:cNvPr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5401728" y="65664"/>
                    <a:ext cx="1266480" cy="748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">
                <p14:nvContentPartPr>
                  <p14:cNvPr id="34" name="잉크 33">
                    <a:extLst>
                      <a:ext uri="{FF2B5EF4-FFF2-40B4-BE49-F238E27FC236}">
                        <a16:creationId xmlns:a16="http://schemas.microsoft.com/office/drawing/2014/main" id="{979CAB99-C382-4C5F-8E6F-FED426036B08}"/>
                      </a:ext>
                    </a:extLst>
                  </p14:cNvPr>
                  <p14:cNvContentPartPr/>
                  <p14:nvPr/>
                </p14:nvContentPartPr>
                <p14:xfrm>
                  <a:off x="6580368" y="69624"/>
                  <a:ext cx="1266840" cy="736920"/>
                </p14:xfrm>
              </p:contentPart>
            </mc:Choice>
            <mc:Fallback xmlns="">
              <p:pic>
                <p:nvPicPr>
                  <p:cNvPr id="34" name="잉크 33">
                    <a:extLst>
                      <a:ext uri="{FF2B5EF4-FFF2-40B4-BE49-F238E27FC236}">
                        <a16:creationId xmlns:a16="http://schemas.microsoft.com/office/drawing/2014/main" id="{979CAB99-C382-4C5F-8E6F-FED426036B08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6571728" y="60624"/>
                    <a:ext cx="1284480" cy="75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">
                <p14:nvContentPartPr>
                  <p14:cNvPr id="35" name="잉크 34">
                    <a:extLst>
                      <a:ext uri="{FF2B5EF4-FFF2-40B4-BE49-F238E27FC236}">
                        <a16:creationId xmlns:a16="http://schemas.microsoft.com/office/drawing/2014/main" id="{6C937701-83D7-42DD-9CD2-BB0D69F4C462}"/>
                      </a:ext>
                    </a:extLst>
                  </p14:cNvPr>
                  <p14:cNvContentPartPr/>
                  <p14:nvPr/>
                </p14:nvContentPartPr>
                <p14:xfrm>
                  <a:off x="7843968" y="-2016"/>
                  <a:ext cx="2204280" cy="752040"/>
                </p14:xfrm>
              </p:contentPart>
            </mc:Choice>
            <mc:Fallback xmlns="">
              <p:pic>
                <p:nvPicPr>
                  <p:cNvPr id="35" name="잉크 34">
                    <a:extLst>
                      <a:ext uri="{FF2B5EF4-FFF2-40B4-BE49-F238E27FC236}">
                        <a16:creationId xmlns:a16="http://schemas.microsoft.com/office/drawing/2014/main" id="{6C937701-83D7-42DD-9CD2-BB0D69F4C462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7834968" y="-10656"/>
                    <a:ext cx="2221920" cy="76968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1C7D7878-B42C-4EC7-B298-248B1359074A}"/>
              </a:ext>
            </a:extLst>
          </p:cNvPr>
          <p:cNvGrpSpPr/>
          <p:nvPr/>
        </p:nvGrpSpPr>
        <p:grpSpPr>
          <a:xfrm>
            <a:off x="0" y="3008385"/>
            <a:ext cx="4945766" cy="754119"/>
            <a:chOff x="0" y="3008385"/>
            <a:chExt cx="4945766" cy="754119"/>
          </a:xfrm>
        </p:grpSpPr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486EF647-333A-4606-83FC-192368E80A3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0" y="3008385"/>
              <a:ext cx="4945766" cy="724539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42" name="잉크 41">
                  <a:extLst>
                    <a:ext uri="{FF2B5EF4-FFF2-40B4-BE49-F238E27FC236}">
                      <a16:creationId xmlns:a16="http://schemas.microsoft.com/office/drawing/2014/main" id="{49340602-BB9B-46A7-8639-EFB9C946C145}"/>
                    </a:ext>
                  </a:extLst>
                </p14:cNvPr>
                <p14:cNvContentPartPr/>
                <p14:nvPr/>
              </p14:nvContentPartPr>
              <p14:xfrm>
                <a:off x="164448" y="3526704"/>
                <a:ext cx="4695840" cy="235800"/>
              </p14:xfrm>
            </p:contentPart>
          </mc:Choice>
          <mc:Fallback xmlns="">
            <p:pic>
              <p:nvPicPr>
                <p:cNvPr id="42" name="잉크 41">
                  <a:extLst>
                    <a:ext uri="{FF2B5EF4-FFF2-40B4-BE49-F238E27FC236}">
                      <a16:creationId xmlns:a16="http://schemas.microsoft.com/office/drawing/2014/main" id="{49340602-BB9B-46A7-8639-EFB9C946C145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55448" y="3517704"/>
                  <a:ext cx="4713480" cy="253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D1BB15B6-BD94-4617-83A3-B53FFB066436}"/>
              </a:ext>
            </a:extLst>
          </p:cNvPr>
          <p:cNvGrpSpPr/>
          <p:nvPr/>
        </p:nvGrpSpPr>
        <p:grpSpPr>
          <a:xfrm>
            <a:off x="5084063" y="2176272"/>
            <a:ext cx="7034785" cy="4590287"/>
            <a:chOff x="5084063" y="2176272"/>
            <a:chExt cx="7034785" cy="4590287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5F3EBE84-4281-4AFD-8BE2-532C4112F335}"/>
                </a:ext>
              </a:extLst>
            </p:cNvPr>
            <p:cNvGrpSpPr/>
            <p:nvPr/>
          </p:nvGrpSpPr>
          <p:grpSpPr>
            <a:xfrm>
              <a:off x="5084063" y="2176272"/>
              <a:ext cx="7034785" cy="4590287"/>
              <a:chOff x="13990" y="27150"/>
              <a:chExt cx="6762181" cy="4352544"/>
            </a:xfrm>
          </p:grpSpPr>
          <p:pic>
            <p:nvPicPr>
              <p:cNvPr id="2" name="그림 1">
                <a:extLst>
                  <a:ext uri="{FF2B5EF4-FFF2-40B4-BE49-F238E27FC236}">
                    <a16:creationId xmlns:a16="http://schemas.microsoft.com/office/drawing/2014/main" id="{3A693B43-B7AD-420B-B00D-00F9075011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3990" y="27150"/>
                <a:ext cx="6762181" cy="4352544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EEC458B-1612-44D4-B9E4-5C217E7B4FD7}"/>
                  </a:ext>
                </a:extLst>
              </p:cNvPr>
              <p:cNvSpPr txBox="1"/>
              <p:nvPr/>
            </p:nvSpPr>
            <p:spPr>
              <a:xfrm>
                <a:off x="13990" y="4051023"/>
                <a:ext cx="6163056" cy="30777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ko-KR" altLang="en-US" sz="1400" dirty="0"/>
                  <a:t>https://en.wikipedia.org/wiki/Haversine_formula</a:t>
                </a:r>
              </a:p>
            </p:txBody>
          </p:sp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38" name="잉크 37">
                  <a:extLst>
                    <a:ext uri="{FF2B5EF4-FFF2-40B4-BE49-F238E27FC236}">
                      <a16:creationId xmlns:a16="http://schemas.microsoft.com/office/drawing/2014/main" id="{B7FB8CE4-2E21-49E1-A9A4-E2987F11F9EF}"/>
                    </a:ext>
                  </a:extLst>
                </p14:cNvPr>
                <p14:cNvContentPartPr/>
                <p14:nvPr/>
              </p14:nvContentPartPr>
              <p14:xfrm>
                <a:off x="6894288" y="2614968"/>
                <a:ext cx="1472760" cy="106560"/>
              </p14:xfrm>
            </p:contentPart>
          </mc:Choice>
          <mc:Fallback xmlns="">
            <p:pic>
              <p:nvPicPr>
                <p:cNvPr id="38" name="잉크 37">
                  <a:extLst>
                    <a:ext uri="{FF2B5EF4-FFF2-40B4-BE49-F238E27FC236}">
                      <a16:creationId xmlns:a16="http://schemas.microsoft.com/office/drawing/2014/main" id="{B7FB8CE4-2E21-49E1-A9A4-E2987F11F9EF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6885288" y="2605968"/>
                  <a:ext cx="149040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39" name="잉크 38">
                  <a:extLst>
                    <a:ext uri="{FF2B5EF4-FFF2-40B4-BE49-F238E27FC236}">
                      <a16:creationId xmlns:a16="http://schemas.microsoft.com/office/drawing/2014/main" id="{89E0B9A9-B504-4E4E-BD54-9F3E06FA0433}"/>
                    </a:ext>
                  </a:extLst>
                </p14:cNvPr>
                <p14:cNvContentPartPr/>
                <p14:nvPr/>
              </p14:nvContentPartPr>
              <p14:xfrm>
                <a:off x="6765984" y="3310272"/>
                <a:ext cx="1635480" cy="149040"/>
              </p14:xfrm>
            </p:contentPart>
          </mc:Choice>
          <mc:Fallback xmlns="">
            <p:pic>
              <p:nvPicPr>
                <p:cNvPr id="39" name="잉크 38">
                  <a:extLst>
                    <a:ext uri="{FF2B5EF4-FFF2-40B4-BE49-F238E27FC236}">
                      <a16:creationId xmlns:a16="http://schemas.microsoft.com/office/drawing/2014/main" id="{89E0B9A9-B504-4E4E-BD54-9F3E06FA0433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6756984" y="3301272"/>
                  <a:ext cx="165312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40" name="잉크 39">
                  <a:extLst>
                    <a:ext uri="{FF2B5EF4-FFF2-40B4-BE49-F238E27FC236}">
                      <a16:creationId xmlns:a16="http://schemas.microsoft.com/office/drawing/2014/main" id="{092076F4-8C96-4B70-9733-FA8F324DC543}"/>
                    </a:ext>
                  </a:extLst>
                </p14:cNvPr>
                <p14:cNvContentPartPr/>
                <p14:nvPr/>
              </p14:nvContentPartPr>
              <p14:xfrm>
                <a:off x="10130688" y="2569032"/>
                <a:ext cx="1430280" cy="149760"/>
              </p14:xfrm>
            </p:contentPart>
          </mc:Choice>
          <mc:Fallback xmlns="">
            <p:pic>
              <p:nvPicPr>
                <p:cNvPr id="40" name="잉크 39">
                  <a:extLst>
                    <a:ext uri="{FF2B5EF4-FFF2-40B4-BE49-F238E27FC236}">
                      <a16:creationId xmlns:a16="http://schemas.microsoft.com/office/drawing/2014/main" id="{092076F4-8C96-4B70-9733-FA8F324DC543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0121688" y="2560392"/>
                  <a:ext cx="144792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41" name="잉크 40">
                  <a:extLst>
                    <a:ext uri="{FF2B5EF4-FFF2-40B4-BE49-F238E27FC236}">
                      <a16:creationId xmlns:a16="http://schemas.microsoft.com/office/drawing/2014/main" id="{E1E84EE5-CC43-47BF-B538-74A11CFF2574}"/>
                    </a:ext>
                  </a:extLst>
                </p14:cNvPr>
                <p14:cNvContentPartPr/>
                <p14:nvPr/>
              </p14:nvContentPartPr>
              <p14:xfrm>
                <a:off x="10185624" y="3353256"/>
                <a:ext cx="1477440" cy="132840"/>
              </p14:xfrm>
            </p:contentPart>
          </mc:Choice>
          <mc:Fallback xmlns="">
            <p:pic>
              <p:nvPicPr>
                <p:cNvPr id="41" name="잉크 40">
                  <a:extLst>
                    <a:ext uri="{FF2B5EF4-FFF2-40B4-BE49-F238E27FC236}">
                      <a16:creationId xmlns:a16="http://schemas.microsoft.com/office/drawing/2014/main" id="{E1E84EE5-CC43-47BF-B538-74A11CFF2574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0176624" y="3344616"/>
                  <a:ext cx="149508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45" name="잉크 44">
                  <a:extLst>
                    <a:ext uri="{FF2B5EF4-FFF2-40B4-BE49-F238E27FC236}">
                      <a16:creationId xmlns:a16="http://schemas.microsoft.com/office/drawing/2014/main" id="{CB1F0F43-CAB8-48D1-8394-4741A0999866}"/>
                    </a:ext>
                  </a:extLst>
                </p14:cNvPr>
                <p14:cNvContentPartPr/>
                <p14:nvPr/>
              </p14:nvContentPartPr>
              <p14:xfrm>
                <a:off x="5357808" y="3379176"/>
                <a:ext cx="6495840" cy="207360"/>
              </p14:xfrm>
            </p:contentPart>
          </mc:Choice>
          <mc:Fallback xmlns="">
            <p:pic>
              <p:nvPicPr>
                <p:cNvPr id="45" name="잉크 44">
                  <a:extLst>
                    <a:ext uri="{FF2B5EF4-FFF2-40B4-BE49-F238E27FC236}">
                      <a16:creationId xmlns:a16="http://schemas.microsoft.com/office/drawing/2014/main" id="{CB1F0F43-CAB8-48D1-8394-4741A0999866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5349168" y="3370536"/>
                  <a:ext cx="6513480" cy="225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010B8FCE-1DF8-47EF-A954-C0DA112898F1}"/>
              </a:ext>
            </a:extLst>
          </p:cNvPr>
          <p:cNvGrpSpPr/>
          <p:nvPr/>
        </p:nvGrpSpPr>
        <p:grpSpPr>
          <a:xfrm>
            <a:off x="60452" y="1418286"/>
            <a:ext cx="4970116" cy="1146498"/>
            <a:chOff x="60452" y="1418286"/>
            <a:chExt cx="4970116" cy="1146498"/>
          </a:xfrm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BC9DA3F2-DC35-406A-B96D-DD6D305392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/>
            <a:stretch>
              <a:fillRect/>
            </a:stretch>
          </p:blipFill>
          <p:spPr>
            <a:xfrm>
              <a:off x="60452" y="1566667"/>
              <a:ext cx="4970116" cy="991785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37" name="잉크 36">
                  <a:extLst>
                    <a:ext uri="{FF2B5EF4-FFF2-40B4-BE49-F238E27FC236}">
                      <a16:creationId xmlns:a16="http://schemas.microsoft.com/office/drawing/2014/main" id="{70D9B67E-97AE-4772-B78F-242E69948664}"/>
                    </a:ext>
                  </a:extLst>
                </p14:cNvPr>
                <p14:cNvContentPartPr/>
                <p14:nvPr/>
              </p14:nvContentPartPr>
              <p14:xfrm>
                <a:off x="164448" y="2350944"/>
                <a:ext cx="4759920" cy="213840"/>
              </p14:xfrm>
            </p:contentPart>
          </mc:Choice>
          <mc:Fallback xmlns="">
            <p:pic>
              <p:nvPicPr>
                <p:cNvPr id="37" name="잉크 36">
                  <a:extLst>
                    <a:ext uri="{FF2B5EF4-FFF2-40B4-BE49-F238E27FC236}">
                      <a16:creationId xmlns:a16="http://schemas.microsoft.com/office/drawing/2014/main" id="{70D9B67E-97AE-4772-B78F-242E69948664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55448" y="2342304"/>
                  <a:ext cx="4777560" cy="23148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39588559-B826-4E06-93FA-41D380414EB5}"/>
                </a:ext>
              </a:extLst>
            </p:cNvPr>
            <p:cNvSpPr txBox="1"/>
            <p:nvPr/>
          </p:nvSpPr>
          <p:spPr>
            <a:xfrm>
              <a:off x="127872" y="1418286"/>
              <a:ext cx="12254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err="1"/>
                <a:t>하버</a:t>
              </a:r>
              <a:r>
                <a:rPr lang="ko-KR" altLang="en-US" dirty="0"/>
                <a:t> 사인</a:t>
              </a:r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48" name="잉크 47">
                  <a:extLst>
                    <a:ext uri="{FF2B5EF4-FFF2-40B4-BE49-F238E27FC236}">
                      <a16:creationId xmlns:a16="http://schemas.microsoft.com/office/drawing/2014/main" id="{1EE36124-1B3B-4158-B003-37E5162A861A}"/>
                    </a:ext>
                  </a:extLst>
                </p14:cNvPr>
                <p14:cNvContentPartPr/>
                <p14:nvPr/>
              </p14:nvContentPartPr>
              <p14:xfrm>
                <a:off x="108288" y="1717344"/>
                <a:ext cx="1191240" cy="533160"/>
              </p14:xfrm>
            </p:contentPart>
          </mc:Choice>
          <mc:Fallback xmlns="">
            <p:pic>
              <p:nvPicPr>
                <p:cNvPr id="48" name="잉크 47">
                  <a:extLst>
                    <a:ext uri="{FF2B5EF4-FFF2-40B4-BE49-F238E27FC236}">
                      <a16:creationId xmlns:a16="http://schemas.microsoft.com/office/drawing/2014/main" id="{1EE36124-1B3B-4158-B003-37E5162A861A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99288" y="1708344"/>
                  <a:ext cx="1208880" cy="5508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3852672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300EA8-823E-4733-83BA-DCD6AEDDC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0138"/>
            <a:ext cx="10515600" cy="1325563"/>
          </a:xfrm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sz="4000" dirty="0"/>
              <a:t>멀어지거나 기울어지면</a:t>
            </a:r>
            <a:r>
              <a:rPr lang="en-US" altLang="ko-KR" sz="4000" dirty="0"/>
              <a:t> </a:t>
            </a:r>
            <a:r>
              <a:rPr lang="ko-KR" altLang="en-US" sz="4000" dirty="0" err="1"/>
              <a:t>부저</a:t>
            </a:r>
            <a:r>
              <a:rPr lang="ko-KR" altLang="en-US" sz="4000" dirty="0"/>
              <a:t> 울리는 코드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76D9D31-6BDC-4D81-8B31-68F93BB230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5701"/>
            <a:ext cx="10515600" cy="4351338"/>
          </a:xfrm>
        </p:spPr>
        <p:txBody>
          <a:bodyPr/>
          <a:lstStyle/>
          <a:p>
            <a:r>
              <a:rPr lang="ko-KR" altLang="en-US" dirty="0" err="1"/>
              <a:t>아두이노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95B6A08-A033-435B-BE46-EDA15462CD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7059" y="1505187"/>
            <a:ext cx="5359741" cy="4640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0306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300EA8-823E-4733-83BA-DCD6AEDDC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6275"/>
            <a:ext cx="10515600" cy="1325563"/>
          </a:xfrm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sz="4000" dirty="0"/>
              <a:t>멀어지거나 기울어지면</a:t>
            </a:r>
            <a:r>
              <a:rPr lang="en-US" altLang="ko-KR" sz="4000" dirty="0"/>
              <a:t> </a:t>
            </a:r>
            <a:r>
              <a:rPr lang="ko-KR" altLang="en-US" sz="4000" dirty="0" err="1"/>
              <a:t>부저</a:t>
            </a:r>
            <a:r>
              <a:rPr lang="ko-KR" altLang="en-US" sz="4000" dirty="0"/>
              <a:t> 울리는 코드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76D9D31-6BDC-4D81-8B31-68F93BB230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5701"/>
            <a:ext cx="10515600" cy="4351338"/>
          </a:xfrm>
        </p:spPr>
        <p:txBody>
          <a:bodyPr/>
          <a:lstStyle/>
          <a:p>
            <a:r>
              <a:rPr lang="ko-KR" altLang="en-US" dirty="0"/>
              <a:t>앱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CC08538-DCB0-4609-8D4E-358774C2B5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0" y="2287746"/>
            <a:ext cx="4612835" cy="42607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0F9CD85-D503-4B93-97D4-180352EEB53B}"/>
              </a:ext>
            </a:extLst>
          </p:cNvPr>
          <p:cNvSpPr txBox="1"/>
          <p:nvPr/>
        </p:nvSpPr>
        <p:spPr>
          <a:xfrm>
            <a:off x="4448135" y="2671950"/>
            <a:ext cx="5378970" cy="3211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	&lt;</a:t>
            </a:r>
            <a:r>
              <a:rPr lang="ko-KR" altLang="en-US" sz="1600" dirty="0"/>
              <a:t>입력 값 및 출력 값 갱신</a:t>
            </a:r>
            <a:r>
              <a:rPr lang="en-US" altLang="ko-KR" sz="1600" dirty="0"/>
              <a:t>&gt;</a:t>
            </a:r>
          </a:p>
          <a:p>
            <a:pPr>
              <a:lnSpc>
                <a:spcPct val="50000"/>
              </a:lnSpc>
            </a:pPr>
            <a:r>
              <a:rPr lang="en-US" altLang="ko-KR" sz="1600" dirty="0"/>
              <a:t>		    </a:t>
            </a:r>
            <a:r>
              <a:rPr lang="en-US" altLang="ko-KR" sz="3200" dirty="0"/>
              <a:t>.</a:t>
            </a:r>
          </a:p>
          <a:p>
            <a:pPr>
              <a:lnSpc>
                <a:spcPct val="50000"/>
              </a:lnSpc>
            </a:pPr>
            <a:r>
              <a:rPr lang="en-US" altLang="ko-KR" sz="3200" dirty="0"/>
              <a:t>		  .</a:t>
            </a:r>
          </a:p>
          <a:p>
            <a:pPr>
              <a:lnSpc>
                <a:spcPct val="50000"/>
              </a:lnSpc>
            </a:pPr>
            <a:r>
              <a:rPr lang="en-US" altLang="ko-KR" sz="3200" dirty="0"/>
              <a:t>		  .</a:t>
            </a:r>
            <a:endParaRPr lang="en-US" altLang="ko-KR" sz="2000" dirty="0"/>
          </a:p>
          <a:p>
            <a:pPr algn="ctr"/>
            <a:endParaRPr lang="en-US" altLang="ko-KR" sz="1600" baseline="-25000" dirty="0"/>
          </a:p>
          <a:p>
            <a:pPr marL="742950" lvl="1" indent="-285750">
              <a:buFontTx/>
              <a:buChar char="-"/>
            </a:pPr>
            <a:r>
              <a:rPr lang="ko-KR" altLang="en-US" sz="1600" dirty="0"/>
              <a:t>만약 기울임의 값 </a:t>
            </a:r>
            <a:r>
              <a:rPr lang="en-US" altLang="ko-KR" sz="1600" dirty="0"/>
              <a:t>45</a:t>
            </a:r>
            <a:r>
              <a:rPr lang="ko-KR" altLang="en-US" sz="1600" dirty="0"/>
              <a:t>라면</a:t>
            </a:r>
            <a:endParaRPr lang="en-US" altLang="ko-KR" sz="1600" dirty="0"/>
          </a:p>
          <a:p>
            <a:pPr marL="1200150" lvl="2" indent="-285750">
              <a:buFontTx/>
              <a:buChar char="-"/>
            </a:pPr>
            <a:r>
              <a:rPr lang="en-US" altLang="ko-KR" sz="1600" dirty="0"/>
              <a:t>5</a:t>
            </a:r>
            <a:r>
              <a:rPr lang="ko-KR" altLang="en-US" sz="1600" dirty="0"/>
              <a:t>번 그림과 </a:t>
            </a:r>
            <a:r>
              <a:rPr lang="ko-KR" altLang="en-US" sz="1600" dirty="0" err="1"/>
              <a:t>같이푸시</a:t>
            </a:r>
            <a:r>
              <a:rPr lang="ko-KR" altLang="en-US" sz="1600" dirty="0"/>
              <a:t> 알림으로 </a:t>
            </a:r>
            <a:endParaRPr lang="en-US" altLang="ko-KR" sz="1600" dirty="0"/>
          </a:p>
          <a:p>
            <a:pPr lvl="2"/>
            <a:r>
              <a:rPr lang="en-US" altLang="ko-KR" sz="1600" dirty="0"/>
              <a:t>    </a:t>
            </a:r>
            <a:r>
              <a:rPr lang="ko-KR" altLang="en-US" sz="1600" dirty="0"/>
              <a:t>핸드폰에 알림을 보냄</a:t>
            </a:r>
            <a:endParaRPr lang="en-US" altLang="ko-KR" sz="1600" dirty="0"/>
          </a:p>
          <a:p>
            <a:pPr marL="1200150" lvl="2" indent="-285750">
              <a:buFontTx/>
              <a:buChar char="-"/>
            </a:pPr>
            <a:r>
              <a:rPr lang="ko-KR" altLang="en-US" sz="1600" dirty="0"/>
              <a:t>장치에 </a:t>
            </a:r>
            <a:r>
              <a:rPr lang="en-US" altLang="ko-KR" sz="1600" dirty="0"/>
              <a:t>“1”</a:t>
            </a:r>
            <a:r>
              <a:rPr lang="ko-KR" altLang="en-US" sz="1600" dirty="0"/>
              <a:t>을 보내 </a:t>
            </a:r>
            <a:r>
              <a:rPr lang="ko-KR" altLang="en-US" sz="1600" dirty="0" err="1"/>
              <a:t>부저를</a:t>
            </a:r>
            <a:r>
              <a:rPr lang="ko-KR" altLang="en-US" sz="1600" dirty="0"/>
              <a:t> 울림</a:t>
            </a:r>
            <a:endParaRPr lang="en-US" altLang="ko-KR" sz="1600" dirty="0"/>
          </a:p>
          <a:p>
            <a:pPr marL="742950" lvl="1" indent="-285750">
              <a:buFontTx/>
              <a:buChar char="-"/>
            </a:pPr>
            <a:endParaRPr lang="en-US" altLang="ko-KR" sz="1600" dirty="0"/>
          </a:p>
          <a:p>
            <a:pPr marL="742950" lvl="1" indent="-285750">
              <a:buFontTx/>
              <a:buChar char="-"/>
            </a:pPr>
            <a:r>
              <a:rPr lang="ko-KR" altLang="en-US" sz="1600" dirty="0"/>
              <a:t>만약 거리 차이가 </a:t>
            </a:r>
            <a:r>
              <a:rPr lang="en-US" altLang="ko-KR" sz="1600" dirty="0"/>
              <a:t>1000m</a:t>
            </a:r>
            <a:r>
              <a:rPr lang="ko-KR" altLang="en-US" sz="1600" dirty="0"/>
              <a:t>가 넘어가면</a:t>
            </a:r>
            <a:endParaRPr lang="en-US" altLang="ko-KR" sz="1600" dirty="0"/>
          </a:p>
          <a:p>
            <a:pPr marL="1200150" lvl="2" indent="-285750">
              <a:buFontTx/>
              <a:buChar char="-"/>
            </a:pPr>
            <a:r>
              <a:rPr lang="ko-KR" altLang="en-US" sz="1600" dirty="0"/>
              <a:t>장치에 </a:t>
            </a:r>
            <a:r>
              <a:rPr lang="en-US" altLang="ko-KR" sz="1600" dirty="0"/>
              <a:t>“1”</a:t>
            </a:r>
            <a:r>
              <a:rPr lang="ko-KR" altLang="en-US" sz="1600" dirty="0"/>
              <a:t>을 보내 </a:t>
            </a:r>
            <a:r>
              <a:rPr lang="ko-KR" altLang="en-US" sz="1600" dirty="0" err="1"/>
              <a:t>부저를</a:t>
            </a:r>
            <a:r>
              <a:rPr lang="ko-KR" altLang="en-US" sz="1600" dirty="0"/>
              <a:t> 울림</a:t>
            </a:r>
            <a:endParaRPr lang="en-US" altLang="ko-KR" sz="1600" dirty="0"/>
          </a:p>
          <a:p>
            <a:pPr lvl="2"/>
            <a:endParaRPr lang="en-US" altLang="ko-KR" sz="1600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7BA1765F-9BE4-4BD8-A97C-13D9FE5AA85F}"/>
              </a:ext>
            </a:extLst>
          </p:cNvPr>
          <p:cNvGrpSpPr/>
          <p:nvPr/>
        </p:nvGrpSpPr>
        <p:grpSpPr>
          <a:xfrm>
            <a:off x="8851770" y="1607103"/>
            <a:ext cx="3217404" cy="4501466"/>
            <a:chOff x="9318572" y="141401"/>
            <a:chExt cx="2599766" cy="4279769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F5170EFB-307D-4894-8286-E5D4740351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601603" y="141401"/>
              <a:ext cx="2316735" cy="4279769"/>
            </a:xfrm>
            <a:prstGeom prst="rect">
              <a:avLst/>
            </a:prstGeom>
          </p:spPr>
        </p:pic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35303861-29FA-464B-9243-2DF3195B2CA6}"/>
                </a:ext>
              </a:extLst>
            </p:cNvPr>
            <p:cNvGrpSpPr/>
            <p:nvPr/>
          </p:nvGrpSpPr>
          <p:grpSpPr>
            <a:xfrm>
              <a:off x="9318572" y="152456"/>
              <a:ext cx="2599766" cy="4268714"/>
              <a:chOff x="8557509" y="212165"/>
              <a:chExt cx="3254276" cy="1041598"/>
            </a:xfrm>
          </p:grpSpPr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1682C252-A715-4E5D-9939-C5B945B9B356}"/>
                  </a:ext>
                </a:extLst>
              </p:cNvPr>
              <p:cNvSpPr/>
              <p:nvPr/>
            </p:nvSpPr>
            <p:spPr>
              <a:xfrm>
                <a:off x="8898903" y="216815"/>
                <a:ext cx="2912882" cy="1036948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FC92762-2884-475B-AC1D-BADDAA0A720E}"/>
                  </a:ext>
                </a:extLst>
              </p:cNvPr>
              <p:cNvSpPr txBox="1"/>
              <p:nvPr/>
            </p:nvSpPr>
            <p:spPr>
              <a:xfrm>
                <a:off x="8557509" y="212165"/>
                <a:ext cx="337135" cy="85681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ko-KR" b="1" dirty="0"/>
                  <a:t>5</a:t>
                </a:r>
                <a:endParaRPr lang="ko-KR" altLang="en-US" b="1" dirty="0"/>
              </a:p>
            </p:txBody>
          </p:sp>
        </p:grpSp>
      </p:grp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7D3D2EFD-E67A-4F42-A0B2-627C1010334D}"/>
                  </a:ext>
                </a:extLst>
              </p14:cNvPr>
              <p14:cNvContentPartPr/>
              <p14:nvPr/>
            </p14:nvContentPartPr>
            <p14:xfrm>
              <a:off x="440993" y="2213198"/>
              <a:ext cx="4225320" cy="1898280"/>
            </p14:xfrm>
          </p:contentPart>
        </mc:Choice>
        <mc:Fallback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7D3D2EFD-E67A-4F42-A0B2-627C1010334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31993" y="2204198"/>
                <a:ext cx="4242960" cy="191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D85CAE5C-ED7F-4C4F-992A-75BFC3727133}"/>
                  </a:ext>
                </a:extLst>
              </p14:cNvPr>
              <p14:cNvContentPartPr/>
              <p14:nvPr/>
            </p14:nvContentPartPr>
            <p14:xfrm>
              <a:off x="552233" y="5541758"/>
              <a:ext cx="4095360" cy="1033560"/>
            </p14:xfrm>
          </p:contentPart>
        </mc:Choice>
        <mc:Fallback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D85CAE5C-ED7F-4C4F-992A-75BFC372713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43593" y="5532758"/>
                <a:ext cx="4113000" cy="1051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061436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300EA8-823E-4733-83BA-DCD6AEDDC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6275"/>
            <a:ext cx="10515600" cy="1325563"/>
          </a:xfrm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sz="4000" dirty="0"/>
              <a:t>멀어지거나 기울어지면</a:t>
            </a:r>
            <a:r>
              <a:rPr lang="en-US" altLang="ko-KR" sz="4000" dirty="0"/>
              <a:t> </a:t>
            </a:r>
            <a:r>
              <a:rPr lang="ko-KR" altLang="en-US" sz="4000" dirty="0" err="1"/>
              <a:t>부저</a:t>
            </a:r>
            <a:r>
              <a:rPr lang="ko-KR" altLang="en-US" sz="4000" dirty="0"/>
              <a:t> 울리는 코드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76D9D31-6BDC-4D81-8B31-68F93BB230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5701"/>
            <a:ext cx="10515600" cy="4351338"/>
          </a:xfrm>
        </p:spPr>
        <p:txBody>
          <a:bodyPr/>
          <a:lstStyle/>
          <a:p>
            <a:r>
              <a:rPr lang="ko-KR" altLang="en-US" dirty="0"/>
              <a:t>앱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CC08538-DCB0-4609-8D4E-358774C2B5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0" y="2287746"/>
            <a:ext cx="4612835" cy="426071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2B91BC4-91EA-4545-A920-5D44A3DBDE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2446" y="2013075"/>
            <a:ext cx="3421930" cy="170236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67CA9A6-9C3D-4CE3-99C2-F50FBFA12951}"/>
              </a:ext>
            </a:extLst>
          </p:cNvPr>
          <p:cNvSpPr txBox="1"/>
          <p:nvPr/>
        </p:nvSpPr>
        <p:spPr>
          <a:xfrm>
            <a:off x="5336485" y="4150456"/>
            <a:ext cx="629789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Tx/>
              <a:buChar char="-"/>
            </a:pPr>
            <a:endParaRPr lang="en-US" altLang="ko-KR" sz="1800" baseline="-25000" dirty="0"/>
          </a:p>
          <a:p>
            <a:pPr marL="742950" lvl="1" indent="-285750">
              <a:buFontTx/>
              <a:buChar char="-"/>
            </a:pPr>
            <a:r>
              <a:rPr lang="ko-KR" altLang="en-US" sz="1800" dirty="0"/>
              <a:t>사용자의 위도</a:t>
            </a:r>
            <a:r>
              <a:rPr lang="en-US" altLang="ko-KR" sz="1800" dirty="0"/>
              <a:t>, </a:t>
            </a:r>
            <a:r>
              <a:rPr lang="ko-KR" altLang="en-US" sz="1800" dirty="0"/>
              <a:t>경도 값을 갱신함</a:t>
            </a:r>
            <a:endParaRPr lang="en-US" altLang="ko-KR" sz="1800" dirty="0"/>
          </a:p>
          <a:p>
            <a:pPr marL="742950" lvl="1" indent="-285750">
              <a:buFontTx/>
              <a:buChar char="-"/>
            </a:pPr>
            <a:r>
              <a:rPr lang="en-US" altLang="ko-KR" sz="1800" dirty="0"/>
              <a:t>4-1</a:t>
            </a:r>
            <a:r>
              <a:rPr lang="ko-KR" altLang="en-US" sz="1800" dirty="0"/>
              <a:t>번 그림과 같이 받아온 거리 값과 위도</a:t>
            </a:r>
            <a:r>
              <a:rPr lang="en-US" altLang="ko-KR" sz="1800" dirty="0"/>
              <a:t>, </a:t>
            </a:r>
            <a:r>
              <a:rPr lang="ko-KR" altLang="en-US" sz="1800" dirty="0"/>
              <a:t>경도를 표시함</a:t>
            </a:r>
            <a:endParaRPr lang="en-US" altLang="ko-KR" sz="1800" dirty="0"/>
          </a:p>
          <a:p>
            <a:endParaRPr lang="ko-KR" alt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5B5ED045-60FD-469F-95B8-A2C7D6D59E7C}"/>
                  </a:ext>
                </a:extLst>
              </p14:cNvPr>
              <p14:cNvContentPartPr/>
              <p14:nvPr/>
            </p14:nvContentPartPr>
            <p14:xfrm>
              <a:off x="-216423" y="3814894"/>
              <a:ext cx="5171400" cy="1779120"/>
            </p14:xfrm>
          </p:contentPart>
        </mc:Choice>
        <mc:Fallback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5B5ED045-60FD-469F-95B8-A2C7D6D59E7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225063" y="3806254"/>
                <a:ext cx="5189040" cy="1796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013788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CB5897-66F5-4167-9EB0-8CF2047D2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데모영상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4C85C95-0B29-4717-80FE-B3E628394F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35853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8200" y="222250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defTabSz="508000">
              <a:buFontTx/>
              <a:buNone/>
            </a:pPr>
            <a:r>
              <a:rPr lang="ko-KR" altLang="en-US"/>
              <a:t>목차</a:t>
            </a:r>
          </a:p>
        </p:txBody>
      </p:sp>
      <p:sp>
        <p:nvSpPr>
          <p:cNvPr id="4" name="도형 3"/>
          <p:cNvSpPr>
            <a:spLocks/>
          </p:cNvSpPr>
          <p:nvPr/>
        </p:nvSpPr>
        <p:spPr>
          <a:xfrm>
            <a:off x="1378585" y="1687830"/>
            <a:ext cx="9189085" cy="702310"/>
          </a:xfrm>
          <a:prstGeom prst="round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508000" hangingPunct="1"/>
            <a:r>
              <a:rPr lang="ko-KR"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1.</a:t>
            </a:r>
            <a:r>
              <a:rPr lang="ko-KR" sz="1800">
                <a:latin typeface="맑은 고딕" charset="0"/>
                <a:ea typeface="맑은 고딕" charset="0"/>
              </a:rPr>
              <a:t>  </a:t>
            </a:r>
            <a:r>
              <a:rPr lang="ko-KR"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주제선정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5" name="도형 4"/>
          <p:cNvSpPr>
            <a:spLocks/>
          </p:cNvSpPr>
          <p:nvPr/>
        </p:nvSpPr>
        <p:spPr>
          <a:xfrm>
            <a:off x="1379220" y="2722245"/>
            <a:ext cx="9189085" cy="702310"/>
          </a:xfrm>
          <a:prstGeom prst="round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508000" hangingPunct="1"/>
            <a:r>
              <a:rPr lang="ko-KR"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2.</a:t>
            </a:r>
            <a:r>
              <a:rPr lang="ko-KR" sz="1800">
                <a:latin typeface="맑은 고딕" charset="0"/>
                <a:ea typeface="맑은 고딕" charset="0"/>
              </a:rPr>
              <a:t>  </a:t>
            </a:r>
            <a:r>
              <a:rPr lang="ko-KR"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프로젝트 목표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6" name="도형 5"/>
          <p:cNvSpPr>
            <a:spLocks/>
          </p:cNvSpPr>
          <p:nvPr/>
        </p:nvSpPr>
        <p:spPr>
          <a:xfrm>
            <a:off x="1379855" y="3768725"/>
            <a:ext cx="9189085" cy="702310"/>
          </a:xfrm>
          <a:prstGeom prst="round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508000" hangingPunct="1"/>
            <a:r>
              <a:rPr lang="ko-KR"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3. 기능 구현방법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7" name="도형 6"/>
          <p:cNvSpPr>
            <a:spLocks/>
          </p:cNvSpPr>
          <p:nvPr/>
        </p:nvSpPr>
        <p:spPr>
          <a:xfrm>
            <a:off x="1374140" y="4953635"/>
            <a:ext cx="9189085" cy="702310"/>
          </a:xfrm>
          <a:prstGeom prst="round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508000" hangingPunct="1"/>
            <a:r>
              <a:rPr lang="ko-KR"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4. 데모영상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defTabSz="508000">
              <a:buFontTx/>
              <a:buNone/>
            </a:pPr>
            <a:r>
              <a:rPr lang="ko-KR" altLang="en-US"/>
              <a:t>주제 선정 </a:t>
            </a:r>
          </a:p>
        </p:txBody>
      </p:sp>
      <p:sp>
        <p:nvSpPr>
          <p:cNvPr id="3" name="내용 개체 틀 2"/>
          <p:cNvSpPr txBox="1">
            <a:spLocks noGrp="1"/>
          </p:cNvSpPr>
          <p:nvPr>
            <p:ph idx="1"/>
          </p:nvPr>
        </p:nvSpPr>
        <p:spPr>
          <a:xfrm>
            <a:off x="838200" y="2146300"/>
            <a:ext cx="11301730" cy="435229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228600" indent="-228600" defTabSz="508000">
              <a:buFont typeface="Arial"/>
              <a:buChar char="•"/>
            </a:pPr>
            <a:r>
              <a:rPr lang="ko-KR" altLang="en-US"/>
              <a:t>아두이노를 사용하여 적절한 구현이 되어야 함</a:t>
            </a:r>
          </a:p>
          <a:p>
            <a:pPr marL="228600" indent="-228600" defTabSz="508000">
              <a:buFont typeface="Arial"/>
              <a:buChar char="•"/>
            </a:pPr>
            <a:endParaRPr lang="ko-KR" altLang="en-US"/>
          </a:p>
          <a:p>
            <a:pPr marL="228600" indent="-228600" defTabSz="508000">
              <a:buFont typeface="Arial"/>
              <a:buChar char="•"/>
            </a:pPr>
            <a:r>
              <a:rPr lang="ko-KR" altLang="en-US"/>
              <a:t>일어나고 있는 문제점을 개선하고 싶음</a:t>
            </a:r>
          </a:p>
          <a:p>
            <a:pPr marL="0" indent="0" defTabSz="508000">
              <a:buFontTx/>
              <a:buNone/>
            </a:pPr>
            <a:endParaRPr lang="ko-KR" altLang="en-US"/>
          </a:p>
          <a:p>
            <a:pPr marL="0" indent="0" defTabSz="508000">
              <a:buFontTx/>
              <a:buNone/>
            </a:pPr>
            <a:r>
              <a:rPr lang="ko-KR" altLang="en-US"/>
              <a:t>=&gt; 분실 자전거의 수가 늘어나고 있는 상황에 대한 적절한 방법 필요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defTabSz="508000">
              <a:buFontTx/>
              <a:buNone/>
            </a:pPr>
            <a:r>
              <a:rPr lang="ko-KR" altLang="en-US" dirty="0"/>
              <a:t>프로젝트 목표</a:t>
            </a:r>
          </a:p>
        </p:txBody>
      </p:sp>
      <p:sp>
        <p:nvSpPr>
          <p:cNvPr id="3" name="내용 개체 틀 2"/>
          <p:cNvSpPr txBox="1">
            <a:spLocks noGrp="1"/>
          </p:cNvSpPr>
          <p:nvPr>
            <p:ph idx="1"/>
          </p:nvPr>
        </p:nvSpPr>
        <p:spPr>
          <a:xfrm>
            <a:off x="838200" y="1825625"/>
            <a:ext cx="10965180" cy="435229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228600" indent="-228600" defTabSz="508000">
              <a:buFont typeface="Arial"/>
              <a:buChar char="•"/>
            </a:pPr>
            <a:r>
              <a:rPr lang="ko-KR" altLang="en-US" dirty="0"/>
              <a:t>선행조사 결과</a:t>
            </a:r>
          </a:p>
          <a:p>
            <a:pPr marL="0" indent="0" defTabSz="508000">
              <a:buFontTx/>
              <a:buNone/>
            </a:pPr>
            <a:r>
              <a:rPr lang="ko-KR" altLang="en-US" dirty="0"/>
              <a:t>=&gt;자물쇠를 끊고 </a:t>
            </a:r>
            <a:r>
              <a:rPr lang="ko-KR" altLang="en-US" dirty="0" err="1"/>
              <a:t>도난하는</a:t>
            </a:r>
            <a:r>
              <a:rPr lang="ko-KR" altLang="en-US" dirty="0"/>
              <a:t> 경우가 있어 실질적인 문제 해결 불가능</a:t>
            </a:r>
          </a:p>
          <a:p>
            <a:pPr marL="228600" indent="-228600" defTabSz="508000">
              <a:buFont typeface="Arial"/>
              <a:buChar char="•"/>
            </a:pPr>
            <a:endParaRPr lang="ko-KR" altLang="en-US" dirty="0"/>
          </a:p>
          <a:p>
            <a:pPr marL="228600" indent="-228600" defTabSz="508000">
              <a:buFont typeface="Arial"/>
              <a:buChar char="•"/>
            </a:pPr>
            <a:endParaRPr lang="en-US" altLang="ko-KR" dirty="0"/>
          </a:p>
          <a:p>
            <a:pPr marL="228600" indent="-228600" defTabSz="508000">
              <a:buFont typeface="Arial"/>
              <a:buChar char="•"/>
            </a:pPr>
            <a:r>
              <a:rPr lang="ko-KR" altLang="en-US" dirty="0"/>
              <a:t>위도</a:t>
            </a:r>
            <a:r>
              <a:rPr lang="en-US" altLang="ko-KR" dirty="0"/>
              <a:t>, </a:t>
            </a:r>
            <a:r>
              <a:rPr lang="ko-KR" altLang="en-US" dirty="0"/>
              <a:t>경도</a:t>
            </a:r>
            <a:r>
              <a:rPr lang="en-US" altLang="ko-KR" dirty="0"/>
              <a:t>, </a:t>
            </a:r>
            <a:r>
              <a:rPr lang="ko-KR" altLang="en-US" dirty="0"/>
              <a:t>거리 값을 통해 물건의 거리를 대략 알 수 있음</a:t>
            </a:r>
            <a:endParaRPr lang="en-US" altLang="ko-KR" dirty="0"/>
          </a:p>
          <a:p>
            <a:pPr marL="228600" indent="-228600" defTabSz="508000">
              <a:buFont typeface="Arial"/>
              <a:buChar char="•"/>
            </a:pPr>
            <a:endParaRPr lang="en-US" altLang="ko-KR" dirty="0"/>
          </a:p>
          <a:p>
            <a:pPr marL="228600" indent="-228600" defTabSz="508000">
              <a:buFont typeface="Arial"/>
              <a:buChar char="•"/>
            </a:pPr>
            <a:endParaRPr lang="en-US" altLang="ko-KR" dirty="0"/>
          </a:p>
          <a:p>
            <a:pPr marL="0" indent="0" defTabSz="508000">
              <a:buNone/>
            </a:pPr>
            <a:endParaRPr lang="ko-KR" alt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defTabSz="508000">
              <a:buFontTx/>
              <a:buNone/>
            </a:pPr>
            <a:r>
              <a:rPr lang="ko-KR" altLang="en-US" dirty="0"/>
              <a:t>기능 구현 방법</a:t>
            </a:r>
          </a:p>
        </p:txBody>
      </p:sp>
      <p:sp>
        <p:nvSpPr>
          <p:cNvPr id="3" name="내용 개체 틀 2"/>
          <p:cNvSpPr txBox="1">
            <a:spLocks noGrp="1"/>
          </p:cNvSpPr>
          <p:nvPr>
            <p:ph idx="1"/>
          </p:nvPr>
        </p:nvSpPr>
        <p:spPr>
          <a:xfrm>
            <a:off x="838200" y="1830070"/>
            <a:ext cx="10516235" cy="465328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0" indent="0" defTabSz="508000">
              <a:buFontTx/>
              <a:buNone/>
            </a:pPr>
            <a:r>
              <a:rPr lang="ko-KR" altLang="en-US"/>
              <a:t>1. 휴대폰에 있는 앱을 통한 휴대폰과 물건의 블루투스 연결</a:t>
            </a:r>
          </a:p>
          <a:p>
            <a:pPr marL="0" indent="0" defTabSz="508000">
              <a:buFontTx/>
              <a:buNone/>
            </a:pPr>
            <a:endParaRPr lang="ko-KR" altLang="en-US"/>
          </a:p>
          <a:p>
            <a:pPr marL="0" indent="0" defTabSz="508000">
              <a:buFontTx/>
              <a:buNone/>
            </a:pPr>
            <a:endParaRPr lang="ko-KR" altLang="en-US"/>
          </a:p>
          <a:p>
            <a:pPr marL="228600" indent="-228600" defTabSz="508000">
              <a:buFont typeface="Arial"/>
              <a:buChar char="•"/>
            </a:pPr>
            <a:endParaRPr lang="ko-KR" altLang="en-US"/>
          </a:p>
        </p:txBody>
      </p:sp>
      <p:pic>
        <p:nvPicPr>
          <p:cNvPr id="4" name="그림 3" descr="C:/Users/lina6/AppData/Roaming/PolarisOffice/ETemp/21736_14535200/fImage100241217334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6120" y="2724150"/>
            <a:ext cx="8239760" cy="1410335"/>
          </a:xfrm>
          <a:prstGeom prst="rect">
            <a:avLst/>
          </a:prstGeom>
          <a:noFill/>
        </p:spPr>
      </p:pic>
      <p:pic>
        <p:nvPicPr>
          <p:cNvPr id="5" name="그림 4" descr="C:/Users/lina6/AppData/Roaming/PolarisOffice/ETemp/21736_14535200/fImage35641221648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1920" y="4450715"/>
            <a:ext cx="1477010" cy="147701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BAEC435-3E1A-4943-ADF6-3B13BB84A4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332" y="1122963"/>
            <a:ext cx="4801647" cy="243184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F058F27-9572-440E-BDFB-9B5C5EF944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595" y="3865222"/>
            <a:ext cx="1663052" cy="275091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EB2282C-0C5B-46AA-9765-E2AA73B8E96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0544" y="3865223"/>
            <a:ext cx="1663052" cy="275091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8ECD597-0825-49A5-B167-0AA98D60AD0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8151" y="1933535"/>
            <a:ext cx="4686373" cy="2431848"/>
          </a:xfrm>
          <a:prstGeom prst="rect">
            <a:avLst/>
          </a:prstGeom>
        </p:spPr>
      </p:pic>
      <p:sp>
        <p:nvSpPr>
          <p:cNvPr id="45" name="제목 1">
            <a:extLst>
              <a:ext uri="{FF2B5EF4-FFF2-40B4-BE49-F238E27FC236}">
                <a16:creationId xmlns:a16="http://schemas.microsoft.com/office/drawing/2014/main" id="{DED93CDF-833F-4CA3-8D2F-6ACCA36B78E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448" y="0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defTabSz="508000">
              <a:buFontTx/>
              <a:buNone/>
            </a:pPr>
            <a:r>
              <a:rPr lang="ko-KR" altLang="en-US" dirty="0"/>
              <a:t>앱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A9A290D-E21E-4105-B151-492ED436AEE0}"/>
              </a:ext>
            </a:extLst>
          </p:cNvPr>
          <p:cNvSpPr txBox="1"/>
          <p:nvPr/>
        </p:nvSpPr>
        <p:spPr>
          <a:xfrm>
            <a:off x="6315959" y="414101"/>
            <a:ext cx="33182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이렇게 보면 이해하기 힘드니까 그냥 한 화면 통째로 넣는게 나을 거 같아요</a:t>
            </a:r>
          </a:p>
        </p:txBody>
      </p:sp>
    </p:spTree>
    <p:extLst>
      <p:ext uri="{BB962C8B-B14F-4D97-AF65-F5344CB8AC3E}">
        <p14:creationId xmlns:p14="http://schemas.microsoft.com/office/powerpoint/2010/main" val="1467660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 txBox="1">
            <a:spLocks noGrp="1"/>
          </p:cNvSpPr>
          <p:nvPr>
            <p:ph idx="1"/>
          </p:nvPr>
        </p:nvSpPr>
        <p:spPr>
          <a:xfrm>
            <a:off x="838200" y="687070"/>
            <a:ext cx="10516235" cy="435229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0" indent="0" defTabSz="508000">
              <a:buFontTx/>
              <a:buNone/>
            </a:pPr>
            <a:r>
              <a:rPr lang="ko-KR" altLang="en-US" sz="2800" dirty="0">
                <a:latin typeface="맑은 고딕" charset="0"/>
                <a:ea typeface="맑은 고딕" charset="0"/>
                <a:cs typeface="+mn-cs"/>
              </a:rPr>
              <a:t>2. 가속도와 각속도를 통해 값을 </a:t>
            </a:r>
            <a:r>
              <a:rPr lang="ko-KR" altLang="en-US" dirty="0">
                <a:latin typeface="맑은 고딕" charset="0"/>
                <a:ea typeface="맑은 고딕" charset="0"/>
              </a:rPr>
              <a:t>구해</a:t>
            </a:r>
            <a:r>
              <a:rPr lang="ko-KR" altLang="en-US" sz="2800" dirty="0">
                <a:latin typeface="맑은 고딕" charset="0"/>
                <a:ea typeface="맑은 고딕" charset="0"/>
                <a:cs typeface="+mn-cs"/>
              </a:rPr>
              <a:t> 기울기 값을 구하여</a:t>
            </a:r>
            <a:endParaRPr lang="en-US" altLang="ko-KR" sz="2800" dirty="0">
              <a:latin typeface="맑은 고딕" charset="0"/>
              <a:ea typeface="맑은 고딕" charset="0"/>
              <a:cs typeface="+mn-cs"/>
            </a:endParaRPr>
          </a:p>
          <a:p>
            <a:pPr marL="0" indent="0" defTabSz="508000">
              <a:buFontTx/>
              <a:buNone/>
            </a:pPr>
            <a:r>
              <a:rPr lang="ko-KR" altLang="en-US" sz="2800" dirty="0">
                <a:latin typeface="맑은 고딕" charset="0"/>
                <a:ea typeface="맑은 고딕" charset="0"/>
                <a:cs typeface="+mn-cs"/>
              </a:rPr>
              <a:t>기울임을 감지</a:t>
            </a:r>
          </a:p>
          <a:p>
            <a:pPr marL="228600" indent="-228600" algn="l" defTabSz="914400" eaLnBrk="1" latinLnBrk="1" hangingPunct="1">
              <a:lnSpc>
                <a:spcPct val="90000"/>
              </a:lnSpc>
              <a:spcBef>
                <a:spcPts val="1000"/>
              </a:spcBef>
            </a:pPr>
            <a:endParaRPr lang="ko-KR" altLang="en-US" sz="2800" dirty="0">
              <a:latin typeface="맑은 고딕" charset="0"/>
              <a:ea typeface="맑은 고딕" charset="0"/>
              <a:cs typeface="+mn-cs"/>
            </a:endParaRPr>
          </a:p>
          <a:p>
            <a:pPr marL="228600" indent="-228600" algn="l" defTabSz="914400" eaLnBrk="1" latinLnBrk="1" hangingPunct="1">
              <a:lnSpc>
                <a:spcPct val="90000"/>
              </a:lnSpc>
              <a:spcBef>
                <a:spcPts val="1000"/>
              </a:spcBef>
            </a:pPr>
            <a:endParaRPr lang="ko-KR" altLang="en-US" dirty="0"/>
          </a:p>
        </p:txBody>
      </p:sp>
      <p:sp>
        <p:nvSpPr>
          <p:cNvPr id="6" name="도형 5"/>
          <p:cNvSpPr>
            <a:spLocks/>
          </p:cNvSpPr>
          <p:nvPr/>
        </p:nvSpPr>
        <p:spPr>
          <a:xfrm>
            <a:off x="5288915" y="3173730"/>
            <a:ext cx="1962150" cy="939800"/>
          </a:xfrm>
          <a:prstGeom prst="rightArrow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C0BF8CF-E966-4235-995C-0A3F6C29BD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964" y="1998513"/>
            <a:ext cx="3213326" cy="3431372"/>
          </a:xfrm>
          <a:prstGeom prst="rect">
            <a:avLst/>
          </a:prstGeom>
        </p:spPr>
      </p:pic>
      <p:pic>
        <p:nvPicPr>
          <p:cNvPr id="9" name="그림 8" descr="C:/Users/lina6/AppData/Roaming/PolarisOffice/ETemp/21736_14535200/fImage815291307001.jpeg">
            <a:extLst>
              <a:ext uri="{FF2B5EF4-FFF2-40B4-BE49-F238E27FC236}">
                <a16:creationId xmlns:a16="http://schemas.microsoft.com/office/drawing/2014/main" id="{82F427F3-8B4B-472B-9B8A-13E5E1C955E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8153" y="2208530"/>
            <a:ext cx="2792730" cy="283083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2167DF-8DBB-427C-95FD-0F9BA1685A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92075"/>
            <a:ext cx="10515600" cy="1325563"/>
          </a:xfrm>
        </p:spPr>
        <p:txBody>
          <a:bodyPr/>
          <a:lstStyle/>
          <a:p>
            <a:r>
              <a:rPr lang="en-US" altLang="ko-KR" dirty="0"/>
              <a:t>MPU6050 </a:t>
            </a:r>
            <a:r>
              <a:rPr lang="ko-KR" altLang="en-US" dirty="0"/>
              <a:t>구동원리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D67107F-C205-4094-81D3-2A9DE75A7E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55095" y="1116756"/>
            <a:ext cx="6875207" cy="2665418"/>
          </a:xfrm>
        </p:spPr>
        <p:txBody>
          <a:bodyPr>
            <a:normAutofit fontScale="92500" lnSpcReduction="10000"/>
          </a:bodyPr>
          <a:lstStyle/>
          <a:p>
            <a:r>
              <a:rPr lang="ko-KR" altLang="en-US" sz="2400" dirty="0"/>
              <a:t>가속도</a:t>
            </a:r>
            <a:r>
              <a:rPr lang="en-US" altLang="ko-KR" sz="2400" dirty="0"/>
              <a:t>(</a:t>
            </a:r>
            <a:r>
              <a:rPr lang="en-US" altLang="ko-KR" sz="2400" dirty="0" err="1"/>
              <a:t>x,y,z</a:t>
            </a:r>
            <a:r>
              <a:rPr lang="en-US" altLang="ko-KR" sz="2400" dirty="0"/>
              <a:t>),</a:t>
            </a:r>
            <a:r>
              <a:rPr lang="ko-KR" altLang="en-US" sz="2400" dirty="0"/>
              <a:t> </a:t>
            </a:r>
            <a:r>
              <a:rPr lang="ko-KR" altLang="en-US" sz="2400" dirty="0" err="1"/>
              <a:t>자이로</a:t>
            </a:r>
            <a:r>
              <a:rPr lang="en-US" altLang="ko-KR" sz="2400" dirty="0"/>
              <a:t>(</a:t>
            </a:r>
            <a:r>
              <a:rPr lang="ko-KR" altLang="en-US" sz="2400" dirty="0"/>
              <a:t>각속도</a:t>
            </a:r>
            <a:r>
              <a:rPr lang="en-US" altLang="ko-KR" sz="2400" dirty="0"/>
              <a:t>)(</a:t>
            </a:r>
            <a:r>
              <a:rPr lang="en-US" altLang="ko-KR" sz="2400" dirty="0" err="1"/>
              <a:t>x,y,z</a:t>
            </a:r>
            <a:r>
              <a:rPr lang="en-US" altLang="ko-KR" sz="2400" dirty="0"/>
              <a:t>)</a:t>
            </a:r>
            <a:r>
              <a:rPr lang="ko-KR" altLang="en-US" sz="2400" dirty="0"/>
              <a:t>와 온도 값을  측정할 수 있는 센서</a:t>
            </a:r>
            <a:endParaRPr lang="en-US" altLang="ko-KR" sz="2400" dirty="0"/>
          </a:p>
          <a:p>
            <a:r>
              <a:rPr lang="ko-KR" altLang="en-US" sz="2400" dirty="0"/>
              <a:t>상보필터를 통해 비율을 설정해 가속도를 통한 각도와 </a:t>
            </a:r>
            <a:r>
              <a:rPr lang="ko-KR" altLang="en-US" sz="2400" dirty="0" err="1"/>
              <a:t>자이로</a:t>
            </a:r>
            <a:r>
              <a:rPr lang="ko-KR" altLang="en-US" sz="2400" dirty="0"/>
              <a:t>(각속도)</a:t>
            </a:r>
            <a:r>
              <a:rPr lang="ko-KR" altLang="en-US" sz="2400" dirty="0" err="1"/>
              <a:t>를</a:t>
            </a:r>
            <a:r>
              <a:rPr lang="ko-KR" altLang="en-US" sz="2400" dirty="0"/>
              <a:t> 통한 각도의 장점을 취함</a:t>
            </a:r>
            <a:endParaRPr lang="en-US" altLang="ko-KR" sz="2400" dirty="0"/>
          </a:p>
          <a:p>
            <a:r>
              <a:rPr lang="ko-KR" altLang="en-US" sz="2400" dirty="0"/>
              <a:t>이 코드에 적용된 상보 필터 식 :</a:t>
            </a:r>
            <a:endParaRPr lang="en-US" altLang="ko-KR" sz="2400" dirty="0"/>
          </a:p>
          <a:p>
            <a:pPr marL="0" indent="0">
              <a:buNone/>
            </a:pPr>
            <a:r>
              <a:rPr lang="ko-KR" altLang="en-US" sz="2400" dirty="0"/>
              <a:t> </a:t>
            </a:r>
            <a:r>
              <a:rPr lang="en-US" altLang="ko-KR" sz="2400" dirty="0"/>
              <a:t>angle=0.98*(angle+</a:t>
            </a:r>
            <a:r>
              <a:rPr lang="ko-KR" altLang="en-US" sz="2400" dirty="0" err="1"/>
              <a:t>자이로값</a:t>
            </a:r>
            <a:r>
              <a:rPr lang="en-US" altLang="ko-KR" sz="2400" dirty="0"/>
              <a:t>*dt)+0.02*(</a:t>
            </a:r>
            <a:r>
              <a:rPr lang="ko-KR" altLang="en-US" sz="2400" dirty="0" err="1"/>
              <a:t>가속도값</a:t>
            </a:r>
            <a:r>
              <a:rPr lang="en-US" altLang="ko-KR" sz="2400" dirty="0"/>
              <a:t>)</a:t>
            </a:r>
          </a:p>
          <a:p>
            <a:pPr marL="0" indent="0">
              <a:buNone/>
            </a:pPr>
            <a:r>
              <a:rPr lang="en-US" altLang="ko-KR" sz="2400" dirty="0"/>
              <a:t>(angle:</a:t>
            </a:r>
            <a:r>
              <a:rPr lang="ko-KR" altLang="en-US" sz="2400" dirty="0" err="1"/>
              <a:t>출력각</a:t>
            </a:r>
            <a:r>
              <a:rPr lang="en-US" altLang="ko-KR" sz="2400" dirty="0"/>
              <a:t>, dt:</a:t>
            </a:r>
            <a:r>
              <a:rPr lang="ko-KR" altLang="en-US" sz="2400" dirty="0"/>
              <a:t>적분할 시간</a:t>
            </a:r>
            <a:r>
              <a:rPr lang="en-US" altLang="ko-KR" sz="2400" dirty="0"/>
              <a:t>)</a:t>
            </a:r>
          </a:p>
          <a:p>
            <a:pPr marL="0" indent="0">
              <a:buNone/>
            </a:pPr>
            <a:endParaRPr lang="en-US" altLang="ko-KR" sz="2600" dirty="0"/>
          </a:p>
          <a:p>
            <a:pPr marL="0" indent="0">
              <a:buNone/>
            </a:pPr>
            <a:endParaRPr lang="en-US" altLang="ko-KR" sz="2600" dirty="0"/>
          </a:p>
          <a:p>
            <a:pPr marL="0" indent="0">
              <a:buNone/>
            </a:pPr>
            <a:endParaRPr lang="en-US" altLang="ko-KR" sz="2600" dirty="0"/>
          </a:p>
          <a:p>
            <a:pPr marL="0" indent="0">
              <a:buNone/>
            </a:pP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endParaRPr lang="ko-KR" altLang="en-US" dirty="0"/>
          </a:p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DF72D52-AE98-42AB-9F3A-07907D5175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570" y="1116756"/>
            <a:ext cx="3460273" cy="244762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6995B5C-24E9-454B-8B33-77A0937FDE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593" y="3782174"/>
            <a:ext cx="3664226" cy="2775929"/>
          </a:xfrm>
          <a:prstGeom prst="rect">
            <a:avLst/>
          </a:prstGeom>
        </p:spPr>
      </p:pic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87157309-D17B-470F-94CF-036572B16EE0}"/>
              </a:ext>
            </a:extLst>
          </p:cNvPr>
          <p:cNvSpPr txBox="1">
            <a:spLocks/>
          </p:cNvSpPr>
          <p:nvPr/>
        </p:nvSpPr>
        <p:spPr>
          <a:xfrm>
            <a:off x="4855095" y="3892685"/>
            <a:ext cx="6875207" cy="26654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20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자이로</a:t>
            </a:r>
            <a:r>
              <a:rPr lang="ko-KR" altLang="en-US" sz="20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센서</a:t>
            </a:r>
            <a:r>
              <a:rPr lang="en-US" altLang="ko-KR" sz="20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</a:t>
            </a:r>
            <a:r>
              <a:rPr lang="ko-KR" altLang="en-US" sz="20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ko-KR" sz="20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'</a:t>
            </a:r>
            <a:r>
              <a:rPr lang="ko-KR" altLang="en-US" sz="20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각속도</a:t>
            </a:r>
            <a:r>
              <a:rPr lang="en-US" altLang="ko-KR" sz="20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'</a:t>
            </a:r>
            <a:r>
              <a:rPr lang="ko-KR" altLang="en-US" sz="20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를 측정하는 센서</a:t>
            </a:r>
            <a:endParaRPr lang="en-US" altLang="ko-KR" sz="2000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l"/>
            <a:r>
              <a:rPr lang="ko-KR" altLang="en-US" sz="20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특정 축을 기준으로 회전하는 속도를 나타냄</a:t>
            </a:r>
            <a:endParaRPr lang="en-US" altLang="ko-KR" sz="2000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indent="0" algn="l">
              <a:buNone/>
            </a:pPr>
            <a:endParaRPr lang="en-US" altLang="ko-KR" sz="2000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l"/>
            <a:r>
              <a:rPr lang="ko-KR" altLang="en-US" sz="20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자이로</a:t>
            </a:r>
            <a:r>
              <a:rPr lang="ko-KR" altLang="en-US" sz="20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값을 적분하면 </a:t>
            </a:r>
            <a:r>
              <a:rPr lang="ko-KR" altLang="en-US" sz="2000" b="0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각도</a:t>
            </a:r>
            <a:r>
              <a:rPr lang="ko-KR" altLang="en-US" sz="20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를 얻을 수 있음</a:t>
            </a:r>
            <a:endParaRPr lang="en-US" altLang="ko-KR" sz="2000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l"/>
            <a:r>
              <a:rPr lang="ko-KR" altLang="en-US" sz="20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초기값을 </a:t>
            </a:r>
            <a:r>
              <a:rPr lang="en-US" altLang="ko-KR" sz="20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0</a:t>
            </a:r>
            <a:r>
              <a:rPr lang="ko-KR" altLang="en-US" sz="20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이라고 했을 경우 각 방향으로 얼마나 움직였는지를 알면 </a:t>
            </a:r>
            <a:endParaRPr lang="en-US" altLang="ko-KR" sz="2000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indent="0" algn="l">
              <a:buNone/>
            </a:pPr>
            <a:r>
              <a:rPr lang="en-US" altLang="ko-KR" sz="20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ko-KR" altLang="en-US" sz="20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초기값과 비교하여 현재 각도를 알 수 있음</a:t>
            </a:r>
            <a:endParaRPr lang="en-US" altLang="ko-KR" sz="2000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endParaRPr lang="en-US" altLang="ko-KR" sz="2600" dirty="0"/>
          </a:p>
          <a:p>
            <a:pPr marL="0" indent="0">
              <a:buFont typeface="Arial" panose="020B0604020202020204" pitchFamily="34" charset="0"/>
              <a:buNone/>
            </a:pPr>
            <a:endParaRPr lang="ko-KR" altLang="en-US" sz="1800" kern="0" dirty="0">
              <a:solidFill>
                <a:srgbClr val="000000"/>
              </a:solidFill>
              <a:latin typeface="함초롬바탕" panose="02030604000101010101" pitchFamily="18" charset="-127"/>
            </a:endParaRPr>
          </a:p>
          <a:p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604940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 txBox="1">
            <a:spLocks noGrp="1"/>
          </p:cNvSpPr>
          <p:nvPr>
            <p:ph idx="1"/>
          </p:nvPr>
        </p:nvSpPr>
        <p:spPr>
          <a:xfrm>
            <a:off x="838200" y="387350"/>
            <a:ext cx="10516235" cy="435229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0" indent="0" defTabSz="508000">
              <a:buFontTx/>
              <a:buNone/>
            </a:pPr>
            <a:r>
              <a:rPr lang="ko-KR" altLang="en-US" sz="2800" dirty="0">
                <a:latin typeface="맑은 고딕" charset="0"/>
                <a:ea typeface="맑은 고딕" charset="0"/>
                <a:cs typeface="+mn-cs"/>
              </a:rPr>
              <a:t>3. </a:t>
            </a:r>
          </a:p>
          <a:p>
            <a:pPr marL="228600" indent="-228600" algn="l" defTabSz="914400" eaLnBrk="1" latinLnBrk="1" hangingPunct="1">
              <a:lnSpc>
                <a:spcPct val="90000"/>
              </a:lnSpc>
              <a:spcBef>
                <a:spcPts val="1000"/>
              </a:spcBef>
            </a:pPr>
            <a:endParaRPr lang="ko-KR" altLang="en-US" dirty="0"/>
          </a:p>
        </p:txBody>
      </p:sp>
      <p:sp>
        <p:nvSpPr>
          <p:cNvPr id="6" name="도형 5"/>
          <p:cNvSpPr>
            <a:spLocks/>
          </p:cNvSpPr>
          <p:nvPr/>
        </p:nvSpPr>
        <p:spPr>
          <a:xfrm>
            <a:off x="1860550" y="4551045"/>
            <a:ext cx="274320" cy="379095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7" name="도형 6"/>
          <p:cNvSpPr>
            <a:spLocks/>
          </p:cNvSpPr>
          <p:nvPr/>
        </p:nvSpPr>
        <p:spPr>
          <a:xfrm>
            <a:off x="1856105" y="2779395"/>
            <a:ext cx="274320" cy="379095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8" name="그림 7" descr="C:/Users/lina6/AppData/Roaming/PolarisOffice/ETemp/21736_14535200/fImage864601592935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9309" y="2375712"/>
            <a:ext cx="2472508" cy="2633168"/>
          </a:xfrm>
          <a:prstGeom prst="rect">
            <a:avLst/>
          </a:prstGeom>
          <a:noFill/>
        </p:spPr>
      </p:pic>
      <p:sp>
        <p:nvSpPr>
          <p:cNvPr id="9" name="도형 8"/>
          <p:cNvSpPr>
            <a:spLocks/>
          </p:cNvSpPr>
          <p:nvPr/>
        </p:nvSpPr>
        <p:spPr>
          <a:xfrm>
            <a:off x="4395019" y="3158490"/>
            <a:ext cx="1129088" cy="939800"/>
          </a:xfrm>
          <a:prstGeom prst="rightArrow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425B66-F36D-4A28-9707-4522920043FF}"/>
              </a:ext>
            </a:extLst>
          </p:cNvPr>
          <p:cNvSpPr txBox="1"/>
          <p:nvPr/>
        </p:nvSpPr>
        <p:spPr>
          <a:xfrm>
            <a:off x="695978" y="1630270"/>
            <a:ext cx="4828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장치가 기울어지면 사용자에게 신호를 보냄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4ADFC8-3007-4BCA-981F-F7BBD41FBDEF}"/>
              </a:ext>
            </a:extLst>
          </p:cNvPr>
          <p:cNvSpPr txBox="1"/>
          <p:nvPr/>
        </p:nvSpPr>
        <p:spPr>
          <a:xfrm>
            <a:off x="5787063" y="1458977"/>
            <a:ext cx="48281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GPS</a:t>
            </a:r>
            <a:r>
              <a:rPr lang="ko-KR" altLang="en-US" dirty="0"/>
              <a:t>를 통해 </a:t>
            </a:r>
            <a:r>
              <a:rPr lang="ko-KR" altLang="en-US" dirty="0" err="1"/>
              <a:t>위도값과</a:t>
            </a:r>
            <a:r>
              <a:rPr lang="ko-KR" altLang="en-US" dirty="0"/>
              <a:t> </a:t>
            </a:r>
            <a:r>
              <a:rPr lang="ko-KR" altLang="en-US" dirty="0" err="1"/>
              <a:t>경도값을</a:t>
            </a:r>
            <a:r>
              <a:rPr lang="ko-KR" altLang="en-US" dirty="0"/>
              <a:t> 구해 </a:t>
            </a:r>
            <a:endParaRPr lang="en-US" altLang="ko-KR" dirty="0"/>
          </a:p>
          <a:p>
            <a:r>
              <a:rPr lang="ko-KR" altLang="en-US" dirty="0"/>
              <a:t>사용자와 장치 간의 거리를 출력해줌</a:t>
            </a:r>
          </a:p>
        </p:txBody>
      </p:sp>
      <p:pic>
        <p:nvPicPr>
          <p:cNvPr id="1026" name="Picture 2" descr="uBlox NEO6MV2 GPS 모듈 -안테나 포함 (GPS Module with Antenna - NEO6MV2)">
            <a:extLst>
              <a:ext uri="{FF2B5EF4-FFF2-40B4-BE49-F238E27FC236}">
                <a16:creationId xmlns:a16="http://schemas.microsoft.com/office/drawing/2014/main" id="{FE9212C6-ED5F-4BE6-B2C3-5E69DC466B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783" y="2121509"/>
            <a:ext cx="3339236" cy="3339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그림 10" descr="C:/Users/lina6/AppData/Roaming/PolarisOffice/ETemp/21736_14535200/fImage815291307001.jpeg">
            <a:extLst>
              <a:ext uri="{FF2B5EF4-FFF2-40B4-BE49-F238E27FC236}">
                <a16:creationId xmlns:a16="http://schemas.microsoft.com/office/drawing/2014/main" id="{61E7CEB3-9F82-47CD-8052-64F645FF017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8827" y="3603396"/>
            <a:ext cx="2792730" cy="2830830"/>
          </a:xfrm>
          <a:prstGeom prst="rect">
            <a:avLst/>
          </a:prstGeom>
          <a:noFill/>
        </p:spPr>
      </p:pic>
      <p:sp>
        <p:nvSpPr>
          <p:cNvPr id="12" name="도형 8">
            <a:extLst>
              <a:ext uri="{FF2B5EF4-FFF2-40B4-BE49-F238E27FC236}">
                <a16:creationId xmlns:a16="http://schemas.microsoft.com/office/drawing/2014/main" id="{921CC9FD-8870-4BFB-A9DC-01A431F06623}"/>
              </a:ext>
            </a:extLst>
          </p:cNvPr>
          <p:cNvSpPr>
            <a:spLocks/>
          </p:cNvSpPr>
          <p:nvPr/>
        </p:nvSpPr>
        <p:spPr>
          <a:xfrm rot="1625287">
            <a:off x="8654283" y="3816223"/>
            <a:ext cx="1129088" cy="939800"/>
          </a:xfrm>
          <a:prstGeom prst="rightArrow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D7A1B2F-7E53-43F9-9A2B-E8047692B4EA}"/>
              </a:ext>
            </a:extLst>
          </p:cNvPr>
          <p:cNvSpPr txBox="1"/>
          <p:nvPr/>
        </p:nvSpPr>
        <p:spPr>
          <a:xfrm>
            <a:off x="8771114" y="3045965"/>
            <a:ext cx="33301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장치가</a:t>
            </a:r>
            <a:r>
              <a:rPr lang="en-US" altLang="ko-KR" dirty="0"/>
              <a:t>(-m)</a:t>
            </a:r>
            <a:r>
              <a:rPr lang="ko-KR" altLang="en-US" dirty="0"/>
              <a:t>멀어지면 핸드폰에 알람을 울림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329</TotalTime>
  <Words>663</Words>
  <Application>Microsoft Office PowerPoint</Application>
  <PresentationFormat>와이드스크린</PresentationFormat>
  <Paragraphs>126</Paragraphs>
  <Slides>19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3" baseType="lpstr">
      <vt:lpstr>맑은 고딕</vt:lpstr>
      <vt:lpstr>함초롬바탕</vt:lpstr>
      <vt:lpstr>Arial</vt:lpstr>
      <vt:lpstr>Office 테마</vt:lpstr>
      <vt:lpstr>자전거 도난 방지를 위한 장치</vt:lpstr>
      <vt:lpstr>목차</vt:lpstr>
      <vt:lpstr>주제 선정 </vt:lpstr>
      <vt:lpstr>프로젝트 목표</vt:lpstr>
      <vt:lpstr>기능 구현 방법</vt:lpstr>
      <vt:lpstr>앱</vt:lpstr>
      <vt:lpstr>PowerPoint 프레젠테이션</vt:lpstr>
      <vt:lpstr>MPU6050 구동원리</vt:lpstr>
      <vt:lpstr>PowerPoint 프레젠테이션</vt:lpstr>
      <vt:lpstr>PowerPoint 프레젠테이션</vt:lpstr>
      <vt:lpstr>1. 위치 찾는 코드</vt:lpstr>
      <vt:lpstr>PowerPoint 프레젠테이션</vt:lpstr>
      <vt:lpstr>1. 위치 찾는 코드</vt:lpstr>
      <vt:lpstr>PowerPoint 프레젠테이션</vt:lpstr>
      <vt:lpstr>PowerPoint 프레젠테이션</vt:lpstr>
      <vt:lpstr>2. 멀어지거나 기울어지면 부저 울리는 코드</vt:lpstr>
      <vt:lpstr>2. 멀어지거나 기울어지면 부저 울리는 코드</vt:lpstr>
      <vt:lpstr>2. 멀어지거나 기울어지면 부저 울리는 코드</vt:lpstr>
      <vt:lpstr>데모영상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남 상원</dc:creator>
  <cp:lastModifiedBy>남 상원</cp:lastModifiedBy>
  <cp:revision>41</cp:revision>
  <dcterms:created xsi:type="dcterms:W3CDTF">2021-11-28T12:03:18Z</dcterms:created>
  <dcterms:modified xsi:type="dcterms:W3CDTF">2021-11-29T12:49:08Z</dcterms:modified>
</cp:coreProperties>
</file>